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72" r:id="rId3"/>
    <p:sldId id="274" r:id="rId4"/>
    <p:sldId id="275" r:id="rId5"/>
    <p:sldId id="276" r:id="rId6"/>
    <p:sldId id="277" r:id="rId7"/>
    <p:sldId id="278" r:id="rId8"/>
    <p:sldId id="279" r:id="rId9"/>
    <p:sldId id="280" r:id="rId10"/>
    <p:sldId id="283" r:id="rId11"/>
    <p:sldId id="284" r:id="rId12"/>
    <p:sldId id="285" r:id="rId13"/>
    <p:sldId id="286" r:id="rId14"/>
    <p:sldId id="281" r:id="rId15"/>
    <p:sldId id="282" r:id="rId16"/>
    <p:sldId id="287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3BFE398-F9E2-0BEB-2182-F93612DE258C}" v="62" dt="2024-04-25T06:09:27.99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sv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6" Type="http://schemas.openxmlformats.org/officeDocument/2006/relationships/image" Target="../media/image24.sv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svg"/><Relationship Id="rId4" Type="http://schemas.openxmlformats.org/officeDocument/2006/relationships/image" Target="../media/image22.svg"/><Relationship Id="rId9" Type="http://schemas.openxmlformats.org/officeDocument/2006/relationships/image" Target="../media/image27.pn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svg"/><Relationship Id="rId1" Type="http://schemas.openxmlformats.org/officeDocument/2006/relationships/image" Target="../media/image31.png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34.svg"/></Relationships>
</file>

<file path=ppt/diagrams/_rels/data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sv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12" Type="http://schemas.openxmlformats.org/officeDocument/2006/relationships/image" Target="../media/image52.svg"/><Relationship Id="rId2" Type="http://schemas.openxmlformats.org/officeDocument/2006/relationships/image" Target="../media/image42.svg"/><Relationship Id="rId1" Type="http://schemas.openxmlformats.org/officeDocument/2006/relationships/image" Target="../media/image41.png"/><Relationship Id="rId6" Type="http://schemas.openxmlformats.org/officeDocument/2006/relationships/image" Target="../media/image46.svg"/><Relationship Id="rId11" Type="http://schemas.openxmlformats.org/officeDocument/2006/relationships/image" Target="../media/image51.png"/><Relationship Id="rId5" Type="http://schemas.openxmlformats.org/officeDocument/2006/relationships/image" Target="../media/image45.png"/><Relationship Id="rId10" Type="http://schemas.openxmlformats.org/officeDocument/2006/relationships/image" Target="../media/image50.svg"/><Relationship Id="rId4" Type="http://schemas.openxmlformats.org/officeDocument/2006/relationships/image" Target="../media/image44.svg"/><Relationship Id="rId9" Type="http://schemas.openxmlformats.org/officeDocument/2006/relationships/image" Target="../media/image49.png"/></Relationships>
</file>

<file path=ppt/diagrams/_rels/data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sv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54.svg"/><Relationship Id="rId1" Type="http://schemas.openxmlformats.org/officeDocument/2006/relationships/image" Target="../media/image53.png"/><Relationship Id="rId6" Type="http://schemas.openxmlformats.org/officeDocument/2006/relationships/image" Target="../media/image58.svg"/><Relationship Id="rId5" Type="http://schemas.openxmlformats.org/officeDocument/2006/relationships/image" Target="../media/image57.png"/><Relationship Id="rId4" Type="http://schemas.openxmlformats.org/officeDocument/2006/relationships/image" Target="../media/image56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sv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6" Type="http://schemas.openxmlformats.org/officeDocument/2006/relationships/image" Target="../media/image24.sv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svg"/><Relationship Id="rId4" Type="http://schemas.openxmlformats.org/officeDocument/2006/relationships/image" Target="../media/image22.svg"/><Relationship Id="rId9" Type="http://schemas.openxmlformats.org/officeDocument/2006/relationships/image" Target="../media/image27.pn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svg"/><Relationship Id="rId1" Type="http://schemas.openxmlformats.org/officeDocument/2006/relationships/image" Target="../media/image31.png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34.svg"/></Relationships>
</file>

<file path=ppt/diagrams/_rels/drawing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sv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12" Type="http://schemas.openxmlformats.org/officeDocument/2006/relationships/image" Target="../media/image52.svg"/><Relationship Id="rId2" Type="http://schemas.openxmlformats.org/officeDocument/2006/relationships/image" Target="../media/image42.svg"/><Relationship Id="rId1" Type="http://schemas.openxmlformats.org/officeDocument/2006/relationships/image" Target="../media/image41.png"/><Relationship Id="rId6" Type="http://schemas.openxmlformats.org/officeDocument/2006/relationships/image" Target="../media/image46.svg"/><Relationship Id="rId11" Type="http://schemas.openxmlformats.org/officeDocument/2006/relationships/image" Target="../media/image51.png"/><Relationship Id="rId5" Type="http://schemas.openxmlformats.org/officeDocument/2006/relationships/image" Target="../media/image45.png"/><Relationship Id="rId10" Type="http://schemas.openxmlformats.org/officeDocument/2006/relationships/image" Target="../media/image50.svg"/><Relationship Id="rId4" Type="http://schemas.openxmlformats.org/officeDocument/2006/relationships/image" Target="../media/image44.svg"/><Relationship Id="rId9" Type="http://schemas.openxmlformats.org/officeDocument/2006/relationships/image" Target="../media/image49.png"/></Relationships>
</file>

<file path=ppt/diagrams/_rels/drawing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sv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54.svg"/><Relationship Id="rId1" Type="http://schemas.openxmlformats.org/officeDocument/2006/relationships/image" Target="../media/image53.png"/><Relationship Id="rId6" Type="http://schemas.openxmlformats.org/officeDocument/2006/relationships/image" Target="../media/image58.svg"/><Relationship Id="rId5" Type="http://schemas.openxmlformats.org/officeDocument/2006/relationships/image" Target="../media/image57.png"/><Relationship Id="rId4" Type="http://schemas.openxmlformats.org/officeDocument/2006/relationships/image" Target="../media/image5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7C95D7D-36BD-4A11-96F7-409AF36A3F67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C6A0EF6C-7C7D-42C7-A079-8BF65A55D51B}">
      <dgm:prSet/>
      <dgm:spPr/>
      <dgm:t>
        <a:bodyPr/>
        <a:lstStyle/>
        <a:p>
          <a:r>
            <a:rPr lang="en-US"/>
            <a:t>Accurate lane detection</a:t>
          </a:r>
        </a:p>
      </dgm:t>
    </dgm:pt>
    <dgm:pt modelId="{B88881CE-B8EC-4F18-B21B-3465FC5E988A}" type="parTrans" cxnId="{2A4F3873-41D0-48A2-B2C5-AA125041DC90}">
      <dgm:prSet/>
      <dgm:spPr/>
      <dgm:t>
        <a:bodyPr/>
        <a:lstStyle/>
        <a:p>
          <a:endParaRPr lang="en-US"/>
        </a:p>
      </dgm:t>
    </dgm:pt>
    <dgm:pt modelId="{B77DE09A-5BC0-4326-BCC7-E06F1CC27FBF}" type="sibTrans" cxnId="{2A4F3873-41D0-48A2-B2C5-AA125041DC90}">
      <dgm:prSet/>
      <dgm:spPr/>
      <dgm:t>
        <a:bodyPr/>
        <a:lstStyle/>
        <a:p>
          <a:endParaRPr lang="en-US"/>
        </a:p>
      </dgm:t>
    </dgm:pt>
    <dgm:pt modelId="{F674ED75-7D80-46EC-8C91-3A00BD76F60C}">
      <dgm:prSet/>
      <dgm:spPr/>
      <dgm:t>
        <a:bodyPr/>
        <a:lstStyle/>
        <a:p>
          <a:r>
            <a:rPr lang="en-US"/>
            <a:t>Real-time decision making</a:t>
          </a:r>
        </a:p>
      </dgm:t>
    </dgm:pt>
    <dgm:pt modelId="{C9F10B96-3EE0-4808-AA45-EEAA63B8D938}" type="parTrans" cxnId="{91825D7D-0144-42B9-8E76-F12EB00FB8D0}">
      <dgm:prSet/>
      <dgm:spPr/>
      <dgm:t>
        <a:bodyPr/>
        <a:lstStyle/>
        <a:p>
          <a:endParaRPr lang="en-US"/>
        </a:p>
      </dgm:t>
    </dgm:pt>
    <dgm:pt modelId="{E382A514-6843-4CDD-9DD3-83BB7251840D}" type="sibTrans" cxnId="{91825D7D-0144-42B9-8E76-F12EB00FB8D0}">
      <dgm:prSet/>
      <dgm:spPr/>
      <dgm:t>
        <a:bodyPr/>
        <a:lstStyle/>
        <a:p>
          <a:endParaRPr lang="en-US"/>
        </a:p>
      </dgm:t>
    </dgm:pt>
    <dgm:pt modelId="{94602F84-E07B-4C71-9DE6-C7B4F87313EA}">
      <dgm:prSet/>
      <dgm:spPr/>
      <dgm:t>
        <a:bodyPr/>
        <a:lstStyle/>
        <a:p>
          <a:r>
            <a:rPr lang="en-US"/>
            <a:t>Motor control integration</a:t>
          </a:r>
        </a:p>
      </dgm:t>
    </dgm:pt>
    <dgm:pt modelId="{BAD336D0-3F49-4246-AA50-4C3AE8E45826}" type="parTrans" cxnId="{0A2BBB1C-0CD8-4979-A185-01677D4FA8DB}">
      <dgm:prSet/>
      <dgm:spPr/>
      <dgm:t>
        <a:bodyPr/>
        <a:lstStyle/>
        <a:p>
          <a:endParaRPr lang="en-US"/>
        </a:p>
      </dgm:t>
    </dgm:pt>
    <dgm:pt modelId="{D8E34B0C-DC00-463C-8B7A-46E03514ABB6}" type="sibTrans" cxnId="{0A2BBB1C-0CD8-4979-A185-01677D4FA8DB}">
      <dgm:prSet/>
      <dgm:spPr/>
      <dgm:t>
        <a:bodyPr/>
        <a:lstStyle/>
        <a:p>
          <a:endParaRPr lang="en-US"/>
        </a:p>
      </dgm:t>
    </dgm:pt>
    <dgm:pt modelId="{83E12845-2782-47FA-8BF9-FAC6922B5B1A}">
      <dgm:prSet/>
      <dgm:spPr/>
      <dgm:t>
        <a:bodyPr/>
        <a:lstStyle/>
        <a:p>
          <a:r>
            <a:rPr lang="en-US"/>
            <a:t>Environmental adaptability</a:t>
          </a:r>
        </a:p>
      </dgm:t>
    </dgm:pt>
    <dgm:pt modelId="{0F9DD131-7916-483F-ACC8-BBA4BB07591E}" type="parTrans" cxnId="{A2931909-C444-47B0-AD17-9A76C0F22B0A}">
      <dgm:prSet/>
      <dgm:spPr/>
      <dgm:t>
        <a:bodyPr/>
        <a:lstStyle/>
        <a:p>
          <a:endParaRPr lang="en-US"/>
        </a:p>
      </dgm:t>
    </dgm:pt>
    <dgm:pt modelId="{7FE6E86E-A8CC-458D-B428-CD075639149F}" type="sibTrans" cxnId="{A2931909-C444-47B0-AD17-9A76C0F22B0A}">
      <dgm:prSet/>
      <dgm:spPr/>
      <dgm:t>
        <a:bodyPr/>
        <a:lstStyle/>
        <a:p>
          <a:endParaRPr lang="en-US"/>
        </a:p>
      </dgm:t>
    </dgm:pt>
    <dgm:pt modelId="{A3A65C31-9B60-4945-81DC-B130B59EAF0A}" type="pres">
      <dgm:prSet presAssocID="{F7C95D7D-36BD-4A11-96F7-409AF36A3F67}" presName="root" presStyleCnt="0">
        <dgm:presLayoutVars>
          <dgm:dir/>
          <dgm:resizeHandles val="exact"/>
        </dgm:presLayoutVars>
      </dgm:prSet>
      <dgm:spPr/>
    </dgm:pt>
    <dgm:pt modelId="{D5D3EFA6-EE81-4144-8638-7ECA248DE12D}" type="pres">
      <dgm:prSet presAssocID="{C6A0EF6C-7C7D-42C7-A079-8BF65A55D51B}" presName="compNode" presStyleCnt="0"/>
      <dgm:spPr/>
    </dgm:pt>
    <dgm:pt modelId="{A75FA3E4-9154-45E4-BEB4-7218DCB8BA4B}" type="pres">
      <dgm:prSet presAssocID="{C6A0EF6C-7C7D-42C7-A079-8BF65A55D51B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r"/>
        </a:ext>
      </dgm:extLst>
    </dgm:pt>
    <dgm:pt modelId="{207F3017-C4B9-40BB-8FFE-6BA95685A13E}" type="pres">
      <dgm:prSet presAssocID="{C6A0EF6C-7C7D-42C7-A079-8BF65A55D51B}" presName="spaceRect" presStyleCnt="0"/>
      <dgm:spPr/>
    </dgm:pt>
    <dgm:pt modelId="{4154092F-6067-4504-8C39-B4163A7E4401}" type="pres">
      <dgm:prSet presAssocID="{C6A0EF6C-7C7D-42C7-A079-8BF65A55D51B}" presName="textRect" presStyleLbl="revTx" presStyleIdx="0" presStyleCnt="4">
        <dgm:presLayoutVars>
          <dgm:chMax val="1"/>
          <dgm:chPref val="1"/>
        </dgm:presLayoutVars>
      </dgm:prSet>
      <dgm:spPr/>
    </dgm:pt>
    <dgm:pt modelId="{9B468303-1E9E-4515-9ED9-02DF13FCEF45}" type="pres">
      <dgm:prSet presAssocID="{B77DE09A-5BC0-4326-BCC7-E06F1CC27FBF}" presName="sibTrans" presStyleCnt="0"/>
      <dgm:spPr/>
    </dgm:pt>
    <dgm:pt modelId="{842C5908-0F4B-4595-91F6-DDA5DCAAA1A1}" type="pres">
      <dgm:prSet presAssocID="{F674ED75-7D80-46EC-8C91-3A00BD76F60C}" presName="compNode" presStyleCnt="0"/>
      <dgm:spPr/>
    </dgm:pt>
    <dgm:pt modelId="{9DFE5C1A-5E89-4F78-8953-F4E8A21F87B5}" type="pres">
      <dgm:prSet presAssocID="{F674ED75-7D80-46EC-8C91-3A00BD76F60C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46357D5D-D761-4C1F-A94B-741CFE93EC3B}" type="pres">
      <dgm:prSet presAssocID="{F674ED75-7D80-46EC-8C91-3A00BD76F60C}" presName="spaceRect" presStyleCnt="0"/>
      <dgm:spPr/>
    </dgm:pt>
    <dgm:pt modelId="{BFD4583C-5802-4101-8B43-8296C4E2AA05}" type="pres">
      <dgm:prSet presAssocID="{F674ED75-7D80-46EC-8C91-3A00BD76F60C}" presName="textRect" presStyleLbl="revTx" presStyleIdx="1" presStyleCnt="4">
        <dgm:presLayoutVars>
          <dgm:chMax val="1"/>
          <dgm:chPref val="1"/>
        </dgm:presLayoutVars>
      </dgm:prSet>
      <dgm:spPr/>
    </dgm:pt>
    <dgm:pt modelId="{48881933-C646-45E6-B19D-234F2387CFCB}" type="pres">
      <dgm:prSet presAssocID="{E382A514-6843-4CDD-9DD3-83BB7251840D}" presName="sibTrans" presStyleCnt="0"/>
      <dgm:spPr/>
    </dgm:pt>
    <dgm:pt modelId="{17641E81-2125-4286-AC08-F2FF991A048F}" type="pres">
      <dgm:prSet presAssocID="{94602F84-E07B-4C71-9DE6-C7B4F87313EA}" presName="compNode" presStyleCnt="0"/>
      <dgm:spPr/>
    </dgm:pt>
    <dgm:pt modelId="{D2258689-F34E-4AB0-9511-FEE3EEABB351}" type="pres">
      <dgm:prSet presAssocID="{94602F84-E07B-4C71-9DE6-C7B4F87313EA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cooter"/>
        </a:ext>
      </dgm:extLst>
    </dgm:pt>
    <dgm:pt modelId="{CCBBF863-FDF5-4438-A0DE-DE15928AAC48}" type="pres">
      <dgm:prSet presAssocID="{94602F84-E07B-4C71-9DE6-C7B4F87313EA}" presName="spaceRect" presStyleCnt="0"/>
      <dgm:spPr/>
    </dgm:pt>
    <dgm:pt modelId="{B008B2F0-44FC-4AA2-A303-A09704DECDD6}" type="pres">
      <dgm:prSet presAssocID="{94602F84-E07B-4C71-9DE6-C7B4F87313EA}" presName="textRect" presStyleLbl="revTx" presStyleIdx="2" presStyleCnt="4">
        <dgm:presLayoutVars>
          <dgm:chMax val="1"/>
          <dgm:chPref val="1"/>
        </dgm:presLayoutVars>
      </dgm:prSet>
      <dgm:spPr/>
    </dgm:pt>
    <dgm:pt modelId="{E23404EF-F4F8-410B-B2E1-4E1B60580643}" type="pres">
      <dgm:prSet presAssocID="{D8E34B0C-DC00-463C-8B7A-46E03514ABB6}" presName="sibTrans" presStyleCnt="0"/>
      <dgm:spPr/>
    </dgm:pt>
    <dgm:pt modelId="{8BBE32CE-1F50-4519-8B82-83AE79D27755}" type="pres">
      <dgm:prSet presAssocID="{83E12845-2782-47FA-8BF9-FAC6922B5B1A}" presName="compNode" presStyleCnt="0"/>
      <dgm:spPr/>
    </dgm:pt>
    <dgm:pt modelId="{3332AE2E-5259-47DD-A0CE-512C97ACDD69}" type="pres">
      <dgm:prSet presAssocID="{83E12845-2782-47FA-8BF9-FAC6922B5B1A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eciduous tree"/>
        </a:ext>
      </dgm:extLst>
    </dgm:pt>
    <dgm:pt modelId="{F1DD095B-0F7E-4884-BDC7-1603507D2368}" type="pres">
      <dgm:prSet presAssocID="{83E12845-2782-47FA-8BF9-FAC6922B5B1A}" presName="spaceRect" presStyleCnt="0"/>
      <dgm:spPr/>
    </dgm:pt>
    <dgm:pt modelId="{354D08B3-956F-461C-B177-905D36620759}" type="pres">
      <dgm:prSet presAssocID="{83E12845-2782-47FA-8BF9-FAC6922B5B1A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05034808-AADD-4A06-9F2D-78A3EB6EC06A}" type="presOf" srcId="{F674ED75-7D80-46EC-8C91-3A00BD76F60C}" destId="{BFD4583C-5802-4101-8B43-8296C4E2AA05}" srcOrd="0" destOrd="0" presId="urn:microsoft.com/office/officeart/2018/2/layout/IconLabelList"/>
    <dgm:cxn modelId="{A2931909-C444-47B0-AD17-9A76C0F22B0A}" srcId="{F7C95D7D-36BD-4A11-96F7-409AF36A3F67}" destId="{83E12845-2782-47FA-8BF9-FAC6922B5B1A}" srcOrd="3" destOrd="0" parTransId="{0F9DD131-7916-483F-ACC8-BBA4BB07591E}" sibTransId="{7FE6E86E-A8CC-458D-B428-CD075639149F}"/>
    <dgm:cxn modelId="{0A2BBB1C-0CD8-4979-A185-01677D4FA8DB}" srcId="{F7C95D7D-36BD-4A11-96F7-409AF36A3F67}" destId="{94602F84-E07B-4C71-9DE6-C7B4F87313EA}" srcOrd="2" destOrd="0" parTransId="{BAD336D0-3F49-4246-AA50-4C3AE8E45826}" sibTransId="{D8E34B0C-DC00-463C-8B7A-46E03514ABB6}"/>
    <dgm:cxn modelId="{34BEBA2E-7ACD-45D7-B3A4-E9A9F02388B2}" type="presOf" srcId="{83E12845-2782-47FA-8BF9-FAC6922B5B1A}" destId="{354D08B3-956F-461C-B177-905D36620759}" srcOrd="0" destOrd="0" presId="urn:microsoft.com/office/officeart/2018/2/layout/IconLabelList"/>
    <dgm:cxn modelId="{2A4F3873-41D0-48A2-B2C5-AA125041DC90}" srcId="{F7C95D7D-36BD-4A11-96F7-409AF36A3F67}" destId="{C6A0EF6C-7C7D-42C7-A079-8BF65A55D51B}" srcOrd="0" destOrd="0" parTransId="{B88881CE-B8EC-4F18-B21B-3465FC5E988A}" sibTransId="{B77DE09A-5BC0-4326-BCC7-E06F1CC27FBF}"/>
    <dgm:cxn modelId="{91825D7D-0144-42B9-8E76-F12EB00FB8D0}" srcId="{F7C95D7D-36BD-4A11-96F7-409AF36A3F67}" destId="{F674ED75-7D80-46EC-8C91-3A00BD76F60C}" srcOrd="1" destOrd="0" parTransId="{C9F10B96-3EE0-4808-AA45-EEAA63B8D938}" sibTransId="{E382A514-6843-4CDD-9DD3-83BB7251840D}"/>
    <dgm:cxn modelId="{3152FDAF-82AD-4E03-B19B-24A9FD191893}" type="presOf" srcId="{F7C95D7D-36BD-4A11-96F7-409AF36A3F67}" destId="{A3A65C31-9B60-4945-81DC-B130B59EAF0A}" srcOrd="0" destOrd="0" presId="urn:microsoft.com/office/officeart/2018/2/layout/IconLabelList"/>
    <dgm:cxn modelId="{9F4259CB-6B5A-4AA6-AC51-91EB10A2A4D2}" type="presOf" srcId="{94602F84-E07B-4C71-9DE6-C7B4F87313EA}" destId="{B008B2F0-44FC-4AA2-A303-A09704DECDD6}" srcOrd="0" destOrd="0" presId="urn:microsoft.com/office/officeart/2018/2/layout/IconLabelList"/>
    <dgm:cxn modelId="{CD50F2FC-4EC4-48DA-8B54-9047042D9A2E}" type="presOf" srcId="{C6A0EF6C-7C7D-42C7-A079-8BF65A55D51B}" destId="{4154092F-6067-4504-8C39-B4163A7E4401}" srcOrd="0" destOrd="0" presId="urn:microsoft.com/office/officeart/2018/2/layout/IconLabelList"/>
    <dgm:cxn modelId="{C408C468-BBDB-477E-A6A4-22FB1A3AA329}" type="presParOf" srcId="{A3A65C31-9B60-4945-81DC-B130B59EAF0A}" destId="{D5D3EFA6-EE81-4144-8638-7ECA248DE12D}" srcOrd="0" destOrd="0" presId="urn:microsoft.com/office/officeart/2018/2/layout/IconLabelList"/>
    <dgm:cxn modelId="{5E0C7203-0787-4D98-A374-241CA1FE1BB0}" type="presParOf" srcId="{D5D3EFA6-EE81-4144-8638-7ECA248DE12D}" destId="{A75FA3E4-9154-45E4-BEB4-7218DCB8BA4B}" srcOrd="0" destOrd="0" presId="urn:microsoft.com/office/officeart/2018/2/layout/IconLabelList"/>
    <dgm:cxn modelId="{A0C01487-BCBC-4DB8-9DD4-4413CB460D84}" type="presParOf" srcId="{D5D3EFA6-EE81-4144-8638-7ECA248DE12D}" destId="{207F3017-C4B9-40BB-8FFE-6BA95685A13E}" srcOrd="1" destOrd="0" presId="urn:microsoft.com/office/officeart/2018/2/layout/IconLabelList"/>
    <dgm:cxn modelId="{C89F881A-9533-45C1-8F18-26EF458B00FA}" type="presParOf" srcId="{D5D3EFA6-EE81-4144-8638-7ECA248DE12D}" destId="{4154092F-6067-4504-8C39-B4163A7E4401}" srcOrd="2" destOrd="0" presId="urn:microsoft.com/office/officeart/2018/2/layout/IconLabelList"/>
    <dgm:cxn modelId="{137081E0-EAEB-42AB-A342-26077DC6DAE2}" type="presParOf" srcId="{A3A65C31-9B60-4945-81DC-B130B59EAF0A}" destId="{9B468303-1E9E-4515-9ED9-02DF13FCEF45}" srcOrd="1" destOrd="0" presId="urn:microsoft.com/office/officeart/2018/2/layout/IconLabelList"/>
    <dgm:cxn modelId="{0B08B677-58B7-432B-B5D5-D10343374554}" type="presParOf" srcId="{A3A65C31-9B60-4945-81DC-B130B59EAF0A}" destId="{842C5908-0F4B-4595-91F6-DDA5DCAAA1A1}" srcOrd="2" destOrd="0" presId="urn:microsoft.com/office/officeart/2018/2/layout/IconLabelList"/>
    <dgm:cxn modelId="{87932DD6-1C8D-4A36-836C-C412D35B5349}" type="presParOf" srcId="{842C5908-0F4B-4595-91F6-DDA5DCAAA1A1}" destId="{9DFE5C1A-5E89-4F78-8953-F4E8A21F87B5}" srcOrd="0" destOrd="0" presId="urn:microsoft.com/office/officeart/2018/2/layout/IconLabelList"/>
    <dgm:cxn modelId="{012A305F-B45B-43B3-925B-0C5E0225A6E5}" type="presParOf" srcId="{842C5908-0F4B-4595-91F6-DDA5DCAAA1A1}" destId="{46357D5D-D761-4C1F-A94B-741CFE93EC3B}" srcOrd="1" destOrd="0" presId="urn:microsoft.com/office/officeart/2018/2/layout/IconLabelList"/>
    <dgm:cxn modelId="{00E02BEF-6680-42F2-A8A6-9B985B00B458}" type="presParOf" srcId="{842C5908-0F4B-4595-91F6-DDA5DCAAA1A1}" destId="{BFD4583C-5802-4101-8B43-8296C4E2AA05}" srcOrd="2" destOrd="0" presId="urn:microsoft.com/office/officeart/2018/2/layout/IconLabelList"/>
    <dgm:cxn modelId="{09E966B7-2ED1-4834-8223-388671319C9D}" type="presParOf" srcId="{A3A65C31-9B60-4945-81DC-B130B59EAF0A}" destId="{48881933-C646-45E6-B19D-234F2387CFCB}" srcOrd="3" destOrd="0" presId="urn:microsoft.com/office/officeart/2018/2/layout/IconLabelList"/>
    <dgm:cxn modelId="{682AAE65-84BE-4515-98D1-B46D2E2D738C}" type="presParOf" srcId="{A3A65C31-9B60-4945-81DC-B130B59EAF0A}" destId="{17641E81-2125-4286-AC08-F2FF991A048F}" srcOrd="4" destOrd="0" presId="urn:microsoft.com/office/officeart/2018/2/layout/IconLabelList"/>
    <dgm:cxn modelId="{4FC34577-D9EF-4EDD-957B-D0151D76D0CC}" type="presParOf" srcId="{17641E81-2125-4286-AC08-F2FF991A048F}" destId="{D2258689-F34E-4AB0-9511-FEE3EEABB351}" srcOrd="0" destOrd="0" presId="urn:microsoft.com/office/officeart/2018/2/layout/IconLabelList"/>
    <dgm:cxn modelId="{C857524C-70F1-4245-A0B9-AFAEBD10AADB}" type="presParOf" srcId="{17641E81-2125-4286-AC08-F2FF991A048F}" destId="{CCBBF863-FDF5-4438-A0DE-DE15928AAC48}" srcOrd="1" destOrd="0" presId="urn:microsoft.com/office/officeart/2018/2/layout/IconLabelList"/>
    <dgm:cxn modelId="{EA0BF0AF-BD3C-4EA6-8B67-EDA5794B11A3}" type="presParOf" srcId="{17641E81-2125-4286-AC08-F2FF991A048F}" destId="{B008B2F0-44FC-4AA2-A303-A09704DECDD6}" srcOrd="2" destOrd="0" presId="urn:microsoft.com/office/officeart/2018/2/layout/IconLabelList"/>
    <dgm:cxn modelId="{EC14CCC2-9B83-4839-829F-1A2505359001}" type="presParOf" srcId="{A3A65C31-9B60-4945-81DC-B130B59EAF0A}" destId="{E23404EF-F4F8-410B-B2E1-4E1B60580643}" srcOrd="5" destOrd="0" presId="urn:microsoft.com/office/officeart/2018/2/layout/IconLabelList"/>
    <dgm:cxn modelId="{DE663DEB-0D7B-47E9-BA49-56811161D019}" type="presParOf" srcId="{A3A65C31-9B60-4945-81DC-B130B59EAF0A}" destId="{8BBE32CE-1F50-4519-8B82-83AE79D27755}" srcOrd="6" destOrd="0" presId="urn:microsoft.com/office/officeart/2018/2/layout/IconLabelList"/>
    <dgm:cxn modelId="{C25B3E25-D7B5-4786-B8A1-B69CA5703633}" type="presParOf" srcId="{8BBE32CE-1F50-4519-8B82-83AE79D27755}" destId="{3332AE2E-5259-47DD-A0CE-512C97ACDD69}" srcOrd="0" destOrd="0" presId="urn:microsoft.com/office/officeart/2018/2/layout/IconLabelList"/>
    <dgm:cxn modelId="{BAE4141E-C19A-42D6-81EA-93C9FED94D87}" type="presParOf" srcId="{8BBE32CE-1F50-4519-8B82-83AE79D27755}" destId="{F1DD095B-0F7E-4884-BDC7-1603507D2368}" srcOrd="1" destOrd="0" presId="urn:microsoft.com/office/officeart/2018/2/layout/IconLabelList"/>
    <dgm:cxn modelId="{C23DED5A-95CF-4748-BFE7-DE38CB0C9F79}" type="presParOf" srcId="{8BBE32CE-1F50-4519-8B82-83AE79D27755}" destId="{354D08B3-956F-461C-B177-905D36620759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98309A5-8D9D-49B5-9BAB-1508D7BF04B9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C4E7A14A-C7CD-4120-89E4-C2508E0E4FCC}">
      <dgm:prSet/>
      <dgm:spPr/>
      <dgm:t>
        <a:bodyPr/>
        <a:lstStyle/>
        <a:p>
          <a:r>
            <a:rPr lang="en-US"/>
            <a:t>Camera for image capture</a:t>
          </a:r>
        </a:p>
      </dgm:t>
    </dgm:pt>
    <dgm:pt modelId="{01B47AC2-3E29-4A39-B211-0E448FC99313}" type="parTrans" cxnId="{AC7035B8-6199-41A5-B186-E7DA750690CF}">
      <dgm:prSet/>
      <dgm:spPr/>
      <dgm:t>
        <a:bodyPr/>
        <a:lstStyle/>
        <a:p>
          <a:endParaRPr lang="en-US"/>
        </a:p>
      </dgm:t>
    </dgm:pt>
    <dgm:pt modelId="{52F586D5-6E95-4715-B6A8-7B481E78C255}" type="sibTrans" cxnId="{AC7035B8-6199-41A5-B186-E7DA750690CF}">
      <dgm:prSet/>
      <dgm:spPr/>
      <dgm:t>
        <a:bodyPr/>
        <a:lstStyle/>
        <a:p>
          <a:endParaRPr lang="en-US"/>
        </a:p>
      </dgm:t>
    </dgm:pt>
    <dgm:pt modelId="{FA2F2782-7215-47A6-BC2B-79462AE105FD}">
      <dgm:prSet/>
      <dgm:spPr/>
      <dgm:t>
        <a:bodyPr/>
        <a:lstStyle/>
        <a:p>
          <a:r>
            <a:rPr lang="en-US"/>
            <a:t>Raspberry Pi for image processing and decision making</a:t>
          </a:r>
        </a:p>
      </dgm:t>
    </dgm:pt>
    <dgm:pt modelId="{A1AC30F3-E056-4640-B338-C3747E60AC64}" type="parTrans" cxnId="{6039CAFC-C214-46E2-B8F6-8FB3DDA87B00}">
      <dgm:prSet/>
      <dgm:spPr/>
      <dgm:t>
        <a:bodyPr/>
        <a:lstStyle/>
        <a:p>
          <a:endParaRPr lang="en-US"/>
        </a:p>
      </dgm:t>
    </dgm:pt>
    <dgm:pt modelId="{AE4C99C8-E570-42EF-88D7-B14D7EC797AC}" type="sibTrans" cxnId="{6039CAFC-C214-46E2-B8F6-8FB3DDA87B00}">
      <dgm:prSet/>
      <dgm:spPr/>
      <dgm:t>
        <a:bodyPr/>
        <a:lstStyle/>
        <a:p>
          <a:endParaRPr lang="en-US"/>
        </a:p>
      </dgm:t>
    </dgm:pt>
    <dgm:pt modelId="{B9CE58C7-5311-49A0-AAA6-0CF67E4159F1}">
      <dgm:prSet/>
      <dgm:spPr/>
      <dgm:t>
        <a:bodyPr/>
        <a:lstStyle/>
        <a:p>
          <a:r>
            <a:rPr lang="en-US"/>
            <a:t>Arduino for motor control</a:t>
          </a:r>
        </a:p>
      </dgm:t>
    </dgm:pt>
    <dgm:pt modelId="{1EC89036-37CA-4BB1-B4C7-73849672A1B7}" type="parTrans" cxnId="{C4D2D89E-BA95-42DA-B65A-F80773EBD551}">
      <dgm:prSet/>
      <dgm:spPr/>
      <dgm:t>
        <a:bodyPr/>
        <a:lstStyle/>
        <a:p>
          <a:endParaRPr lang="en-US"/>
        </a:p>
      </dgm:t>
    </dgm:pt>
    <dgm:pt modelId="{9A009B4B-6B5C-4436-93D9-0BFAB904DE50}" type="sibTrans" cxnId="{C4D2D89E-BA95-42DA-B65A-F80773EBD551}">
      <dgm:prSet/>
      <dgm:spPr/>
      <dgm:t>
        <a:bodyPr/>
        <a:lstStyle/>
        <a:p>
          <a:endParaRPr lang="en-US"/>
        </a:p>
      </dgm:t>
    </dgm:pt>
    <dgm:pt modelId="{96674C68-D506-4627-8DA9-372A7037920F}" type="pres">
      <dgm:prSet presAssocID="{B98309A5-8D9D-49B5-9BAB-1508D7BF04B9}" presName="root" presStyleCnt="0">
        <dgm:presLayoutVars>
          <dgm:dir/>
          <dgm:resizeHandles val="exact"/>
        </dgm:presLayoutVars>
      </dgm:prSet>
      <dgm:spPr/>
    </dgm:pt>
    <dgm:pt modelId="{6C13FC2C-D127-403B-9318-F62B63189F1B}" type="pres">
      <dgm:prSet presAssocID="{C4E7A14A-C7CD-4120-89E4-C2508E0E4FCC}" presName="compNode" presStyleCnt="0"/>
      <dgm:spPr/>
    </dgm:pt>
    <dgm:pt modelId="{9FD05CA1-BE59-47B9-99DF-F4848A40C44A}" type="pres">
      <dgm:prSet presAssocID="{C4E7A14A-C7CD-4120-89E4-C2508E0E4FCC}" presName="bgRect" presStyleLbl="bgShp" presStyleIdx="0" presStyleCnt="3"/>
      <dgm:spPr/>
    </dgm:pt>
    <dgm:pt modelId="{BB527C82-9EB9-48A6-B711-0501FB220AE0}" type="pres">
      <dgm:prSet presAssocID="{C4E7A14A-C7CD-4120-89E4-C2508E0E4FCC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mera"/>
        </a:ext>
      </dgm:extLst>
    </dgm:pt>
    <dgm:pt modelId="{423C5F0A-4382-4536-B113-599BCC98ABD9}" type="pres">
      <dgm:prSet presAssocID="{C4E7A14A-C7CD-4120-89E4-C2508E0E4FCC}" presName="spaceRect" presStyleCnt="0"/>
      <dgm:spPr/>
    </dgm:pt>
    <dgm:pt modelId="{ABE9D792-CBA0-44F7-BDA0-4F4C8E895EC6}" type="pres">
      <dgm:prSet presAssocID="{C4E7A14A-C7CD-4120-89E4-C2508E0E4FCC}" presName="parTx" presStyleLbl="revTx" presStyleIdx="0" presStyleCnt="3">
        <dgm:presLayoutVars>
          <dgm:chMax val="0"/>
          <dgm:chPref val="0"/>
        </dgm:presLayoutVars>
      </dgm:prSet>
      <dgm:spPr/>
    </dgm:pt>
    <dgm:pt modelId="{F9B15419-7185-4477-886E-460F978C7F28}" type="pres">
      <dgm:prSet presAssocID="{52F586D5-6E95-4715-B6A8-7B481E78C255}" presName="sibTrans" presStyleCnt="0"/>
      <dgm:spPr/>
    </dgm:pt>
    <dgm:pt modelId="{0521C0AB-2342-44E9-A9ED-47F1C3103646}" type="pres">
      <dgm:prSet presAssocID="{FA2F2782-7215-47A6-BC2B-79462AE105FD}" presName="compNode" presStyleCnt="0"/>
      <dgm:spPr/>
    </dgm:pt>
    <dgm:pt modelId="{A020B3EF-350A-4BF5-BE29-B13C3CCCF45E}" type="pres">
      <dgm:prSet presAssocID="{FA2F2782-7215-47A6-BC2B-79462AE105FD}" presName="bgRect" presStyleLbl="bgShp" presStyleIdx="1" presStyleCnt="3"/>
      <dgm:spPr/>
    </dgm:pt>
    <dgm:pt modelId="{8C99C41F-1C77-4FCD-8F8B-ED2883E3CEAD}" type="pres">
      <dgm:prSet presAssocID="{FA2F2782-7215-47A6-BC2B-79462AE105FD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upcake"/>
        </a:ext>
      </dgm:extLst>
    </dgm:pt>
    <dgm:pt modelId="{985097D0-8E56-4454-A33D-53BA7AE39F4F}" type="pres">
      <dgm:prSet presAssocID="{FA2F2782-7215-47A6-BC2B-79462AE105FD}" presName="spaceRect" presStyleCnt="0"/>
      <dgm:spPr/>
    </dgm:pt>
    <dgm:pt modelId="{3534DD60-C286-4676-8CCF-3D173F49DD0A}" type="pres">
      <dgm:prSet presAssocID="{FA2F2782-7215-47A6-BC2B-79462AE105FD}" presName="parTx" presStyleLbl="revTx" presStyleIdx="1" presStyleCnt="3">
        <dgm:presLayoutVars>
          <dgm:chMax val="0"/>
          <dgm:chPref val="0"/>
        </dgm:presLayoutVars>
      </dgm:prSet>
      <dgm:spPr/>
    </dgm:pt>
    <dgm:pt modelId="{D5858AA3-A140-4DB0-ADCE-0EEB4A5B8754}" type="pres">
      <dgm:prSet presAssocID="{AE4C99C8-E570-42EF-88D7-B14D7EC797AC}" presName="sibTrans" presStyleCnt="0"/>
      <dgm:spPr/>
    </dgm:pt>
    <dgm:pt modelId="{00EF9A33-CC2D-49C6-B3A4-2DB113F8AD46}" type="pres">
      <dgm:prSet presAssocID="{B9CE58C7-5311-49A0-AAA6-0CF67E4159F1}" presName="compNode" presStyleCnt="0"/>
      <dgm:spPr/>
    </dgm:pt>
    <dgm:pt modelId="{D4A95440-7FE4-4D41-AF2E-9D0CDE6EB9EF}" type="pres">
      <dgm:prSet presAssocID="{B9CE58C7-5311-49A0-AAA6-0CF67E4159F1}" presName="bgRect" presStyleLbl="bgShp" presStyleIdx="2" presStyleCnt="3"/>
      <dgm:spPr/>
    </dgm:pt>
    <dgm:pt modelId="{6353C64B-B281-4D2D-AEAC-0199861122DB}" type="pres">
      <dgm:prSet presAssocID="{B9CE58C7-5311-49A0-AAA6-0CF67E4159F1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cooter"/>
        </a:ext>
      </dgm:extLst>
    </dgm:pt>
    <dgm:pt modelId="{1EE40278-2734-4208-8D42-A70B56D0E8BB}" type="pres">
      <dgm:prSet presAssocID="{B9CE58C7-5311-49A0-AAA6-0CF67E4159F1}" presName="spaceRect" presStyleCnt="0"/>
      <dgm:spPr/>
    </dgm:pt>
    <dgm:pt modelId="{73F204AA-E398-43F5-9C42-6F0C5E853524}" type="pres">
      <dgm:prSet presAssocID="{B9CE58C7-5311-49A0-AAA6-0CF67E4159F1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0560DB33-572F-44B0-8135-07CEA46811BA}" type="presOf" srcId="{B98309A5-8D9D-49B5-9BAB-1508D7BF04B9}" destId="{96674C68-D506-4627-8DA9-372A7037920F}" srcOrd="0" destOrd="0" presId="urn:microsoft.com/office/officeart/2018/2/layout/IconVerticalSolidList"/>
    <dgm:cxn modelId="{ADBDE895-9BAC-4E34-B8AE-7FF8465A3718}" type="presOf" srcId="{B9CE58C7-5311-49A0-AAA6-0CF67E4159F1}" destId="{73F204AA-E398-43F5-9C42-6F0C5E853524}" srcOrd="0" destOrd="0" presId="urn:microsoft.com/office/officeart/2018/2/layout/IconVerticalSolidList"/>
    <dgm:cxn modelId="{C4D2D89E-BA95-42DA-B65A-F80773EBD551}" srcId="{B98309A5-8D9D-49B5-9BAB-1508D7BF04B9}" destId="{B9CE58C7-5311-49A0-AAA6-0CF67E4159F1}" srcOrd="2" destOrd="0" parTransId="{1EC89036-37CA-4BB1-B4C7-73849672A1B7}" sibTransId="{9A009B4B-6B5C-4436-93D9-0BFAB904DE50}"/>
    <dgm:cxn modelId="{9AC098B4-48CD-4AB3-A079-606473291B51}" type="presOf" srcId="{C4E7A14A-C7CD-4120-89E4-C2508E0E4FCC}" destId="{ABE9D792-CBA0-44F7-BDA0-4F4C8E895EC6}" srcOrd="0" destOrd="0" presId="urn:microsoft.com/office/officeart/2018/2/layout/IconVerticalSolidList"/>
    <dgm:cxn modelId="{AC7035B8-6199-41A5-B186-E7DA750690CF}" srcId="{B98309A5-8D9D-49B5-9BAB-1508D7BF04B9}" destId="{C4E7A14A-C7CD-4120-89E4-C2508E0E4FCC}" srcOrd="0" destOrd="0" parTransId="{01B47AC2-3E29-4A39-B211-0E448FC99313}" sibTransId="{52F586D5-6E95-4715-B6A8-7B481E78C255}"/>
    <dgm:cxn modelId="{D3805CD0-B7EB-46EB-A73E-FB05078E181C}" type="presOf" srcId="{FA2F2782-7215-47A6-BC2B-79462AE105FD}" destId="{3534DD60-C286-4676-8CCF-3D173F49DD0A}" srcOrd="0" destOrd="0" presId="urn:microsoft.com/office/officeart/2018/2/layout/IconVerticalSolidList"/>
    <dgm:cxn modelId="{6039CAFC-C214-46E2-B8F6-8FB3DDA87B00}" srcId="{B98309A5-8D9D-49B5-9BAB-1508D7BF04B9}" destId="{FA2F2782-7215-47A6-BC2B-79462AE105FD}" srcOrd="1" destOrd="0" parTransId="{A1AC30F3-E056-4640-B338-C3747E60AC64}" sibTransId="{AE4C99C8-E570-42EF-88D7-B14D7EC797AC}"/>
    <dgm:cxn modelId="{FFE17CC6-2F88-4642-B1E5-F7638475EAC8}" type="presParOf" srcId="{96674C68-D506-4627-8DA9-372A7037920F}" destId="{6C13FC2C-D127-403B-9318-F62B63189F1B}" srcOrd="0" destOrd="0" presId="urn:microsoft.com/office/officeart/2018/2/layout/IconVerticalSolidList"/>
    <dgm:cxn modelId="{023190D4-CC70-48BA-88C1-BEA4A5438C60}" type="presParOf" srcId="{6C13FC2C-D127-403B-9318-F62B63189F1B}" destId="{9FD05CA1-BE59-47B9-99DF-F4848A40C44A}" srcOrd="0" destOrd="0" presId="urn:microsoft.com/office/officeart/2018/2/layout/IconVerticalSolidList"/>
    <dgm:cxn modelId="{1DDB3891-3F65-491D-85C1-8B70B511092E}" type="presParOf" srcId="{6C13FC2C-D127-403B-9318-F62B63189F1B}" destId="{BB527C82-9EB9-48A6-B711-0501FB220AE0}" srcOrd="1" destOrd="0" presId="urn:microsoft.com/office/officeart/2018/2/layout/IconVerticalSolidList"/>
    <dgm:cxn modelId="{4C18FAC9-5883-4DAD-B913-0A870059BF88}" type="presParOf" srcId="{6C13FC2C-D127-403B-9318-F62B63189F1B}" destId="{423C5F0A-4382-4536-B113-599BCC98ABD9}" srcOrd="2" destOrd="0" presId="urn:microsoft.com/office/officeart/2018/2/layout/IconVerticalSolidList"/>
    <dgm:cxn modelId="{93E4B5EE-D9AB-40C3-82D0-F18FEEED5557}" type="presParOf" srcId="{6C13FC2C-D127-403B-9318-F62B63189F1B}" destId="{ABE9D792-CBA0-44F7-BDA0-4F4C8E895EC6}" srcOrd="3" destOrd="0" presId="urn:microsoft.com/office/officeart/2018/2/layout/IconVerticalSolidList"/>
    <dgm:cxn modelId="{DF05798E-B78D-4222-A65D-97D923CD8555}" type="presParOf" srcId="{96674C68-D506-4627-8DA9-372A7037920F}" destId="{F9B15419-7185-4477-886E-460F978C7F28}" srcOrd="1" destOrd="0" presId="urn:microsoft.com/office/officeart/2018/2/layout/IconVerticalSolidList"/>
    <dgm:cxn modelId="{8090110E-9A8D-4C45-9490-90CAC60764FB}" type="presParOf" srcId="{96674C68-D506-4627-8DA9-372A7037920F}" destId="{0521C0AB-2342-44E9-A9ED-47F1C3103646}" srcOrd="2" destOrd="0" presId="urn:microsoft.com/office/officeart/2018/2/layout/IconVerticalSolidList"/>
    <dgm:cxn modelId="{809945D7-EBBF-4F84-A021-3F59864C2929}" type="presParOf" srcId="{0521C0AB-2342-44E9-A9ED-47F1C3103646}" destId="{A020B3EF-350A-4BF5-BE29-B13C3CCCF45E}" srcOrd="0" destOrd="0" presId="urn:microsoft.com/office/officeart/2018/2/layout/IconVerticalSolidList"/>
    <dgm:cxn modelId="{9531BE48-324A-4C6A-978B-632D72175411}" type="presParOf" srcId="{0521C0AB-2342-44E9-A9ED-47F1C3103646}" destId="{8C99C41F-1C77-4FCD-8F8B-ED2883E3CEAD}" srcOrd="1" destOrd="0" presId="urn:microsoft.com/office/officeart/2018/2/layout/IconVerticalSolidList"/>
    <dgm:cxn modelId="{2ABEA864-403B-4593-A7F8-58455FAF8272}" type="presParOf" srcId="{0521C0AB-2342-44E9-A9ED-47F1C3103646}" destId="{985097D0-8E56-4454-A33D-53BA7AE39F4F}" srcOrd="2" destOrd="0" presId="urn:microsoft.com/office/officeart/2018/2/layout/IconVerticalSolidList"/>
    <dgm:cxn modelId="{62FEEC3E-3E13-4866-8C47-AEEC02EF91C4}" type="presParOf" srcId="{0521C0AB-2342-44E9-A9ED-47F1C3103646}" destId="{3534DD60-C286-4676-8CCF-3D173F49DD0A}" srcOrd="3" destOrd="0" presId="urn:microsoft.com/office/officeart/2018/2/layout/IconVerticalSolidList"/>
    <dgm:cxn modelId="{556C349B-0367-4067-893F-E452C5320D86}" type="presParOf" srcId="{96674C68-D506-4627-8DA9-372A7037920F}" destId="{D5858AA3-A140-4DB0-ADCE-0EEB4A5B8754}" srcOrd="3" destOrd="0" presId="urn:microsoft.com/office/officeart/2018/2/layout/IconVerticalSolidList"/>
    <dgm:cxn modelId="{D3EEC70E-E82A-4221-A96F-0A9989BE7417}" type="presParOf" srcId="{96674C68-D506-4627-8DA9-372A7037920F}" destId="{00EF9A33-CC2D-49C6-B3A4-2DB113F8AD46}" srcOrd="4" destOrd="0" presId="urn:microsoft.com/office/officeart/2018/2/layout/IconVerticalSolidList"/>
    <dgm:cxn modelId="{03CE3613-0347-43CC-A4E8-AD9C4425271F}" type="presParOf" srcId="{00EF9A33-CC2D-49C6-B3A4-2DB113F8AD46}" destId="{D4A95440-7FE4-4D41-AF2E-9D0CDE6EB9EF}" srcOrd="0" destOrd="0" presId="urn:microsoft.com/office/officeart/2018/2/layout/IconVerticalSolidList"/>
    <dgm:cxn modelId="{439CEBEC-F62B-4EA9-B09F-85DB0BC11F12}" type="presParOf" srcId="{00EF9A33-CC2D-49C6-B3A4-2DB113F8AD46}" destId="{6353C64B-B281-4D2D-AEAC-0199861122DB}" srcOrd="1" destOrd="0" presId="urn:microsoft.com/office/officeart/2018/2/layout/IconVerticalSolidList"/>
    <dgm:cxn modelId="{27676E28-4E00-4596-B7CA-7BA7CFC3B886}" type="presParOf" srcId="{00EF9A33-CC2D-49C6-B3A4-2DB113F8AD46}" destId="{1EE40278-2734-4208-8D42-A70B56D0E8BB}" srcOrd="2" destOrd="0" presId="urn:microsoft.com/office/officeart/2018/2/layout/IconVerticalSolidList"/>
    <dgm:cxn modelId="{3B1F1FA8-0442-4A32-8D2B-7C8DF2DEC2DA}" type="presParOf" srcId="{00EF9A33-CC2D-49C6-B3A4-2DB113F8AD46}" destId="{73F204AA-E398-43F5-9C42-6F0C5E853524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D06DAC3-5AE5-4972-B633-BC9CF6EEBFBB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B5B82859-DC1C-4184-BD77-F0B3C9B77922}">
      <dgm:prSet/>
      <dgm:spPr/>
      <dgm:t>
        <a:bodyPr/>
        <a:lstStyle/>
        <a:p>
          <a:r>
            <a:rPr lang="en-US"/>
            <a:t>Perspective transformation</a:t>
          </a:r>
        </a:p>
      </dgm:t>
    </dgm:pt>
    <dgm:pt modelId="{D270162F-CFE8-412D-8158-CAB844BBFA0B}" type="parTrans" cxnId="{2DF1CB23-F282-4C5E-A685-EEB0C4F62405}">
      <dgm:prSet/>
      <dgm:spPr/>
      <dgm:t>
        <a:bodyPr/>
        <a:lstStyle/>
        <a:p>
          <a:endParaRPr lang="en-US"/>
        </a:p>
      </dgm:t>
    </dgm:pt>
    <dgm:pt modelId="{E58E8B0B-7D92-4DDC-BFE1-F68375BBD67A}" type="sibTrans" cxnId="{2DF1CB23-F282-4C5E-A685-EEB0C4F62405}">
      <dgm:prSet/>
      <dgm:spPr/>
      <dgm:t>
        <a:bodyPr/>
        <a:lstStyle/>
        <a:p>
          <a:endParaRPr lang="en-US"/>
        </a:p>
      </dgm:t>
    </dgm:pt>
    <dgm:pt modelId="{0AB10FAA-912A-4451-A62E-38A2E562820E}">
      <dgm:prSet/>
      <dgm:spPr/>
      <dgm:t>
        <a:bodyPr/>
        <a:lstStyle/>
        <a:p>
          <a:r>
            <a:rPr lang="en-US"/>
            <a:t>Thresholding and edge detection</a:t>
          </a:r>
        </a:p>
      </dgm:t>
    </dgm:pt>
    <dgm:pt modelId="{70130DA6-524F-4B68-9F61-CF6A35A07F36}" type="parTrans" cxnId="{8299288D-8B85-4B33-9EF2-EF2EA9CB1BE3}">
      <dgm:prSet/>
      <dgm:spPr/>
      <dgm:t>
        <a:bodyPr/>
        <a:lstStyle/>
        <a:p>
          <a:endParaRPr lang="en-US"/>
        </a:p>
      </dgm:t>
    </dgm:pt>
    <dgm:pt modelId="{34A4D561-CF41-4F8C-B17A-23C75C298FB2}" type="sibTrans" cxnId="{8299288D-8B85-4B33-9EF2-EF2EA9CB1BE3}">
      <dgm:prSet/>
      <dgm:spPr/>
      <dgm:t>
        <a:bodyPr/>
        <a:lstStyle/>
        <a:p>
          <a:endParaRPr lang="en-US"/>
        </a:p>
      </dgm:t>
    </dgm:pt>
    <dgm:pt modelId="{A8527AE9-BCB8-4116-857F-E6EFA2666154}">
      <dgm:prSet/>
      <dgm:spPr/>
      <dgm:t>
        <a:bodyPr/>
        <a:lstStyle/>
        <a:p>
          <a:r>
            <a:rPr lang="en-US"/>
            <a:t>Histogram analysis for lane detection</a:t>
          </a:r>
        </a:p>
      </dgm:t>
    </dgm:pt>
    <dgm:pt modelId="{994F5CC4-AA1F-4541-ADC1-ACA9611EDC53}" type="parTrans" cxnId="{87290810-6C59-4156-94E5-669FEE06C0BE}">
      <dgm:prSet/>
      <dgm:spPr/>
      <dgm:t>
        <a:bodyPr/>
        <a:lstStyle/>
        <a:p>
          <a:endParaRPr lang="en-US"/>
        </a:p>
      </dgm:t>
    </dgm:pt>
    <dgm:pt modelId="{4E544BBB-FCEB-40F5-8912-2707112BE84C}" type="sibTrans" cxnId="{87290810-6C59-4156-94E5-669FEE06C0BE}">
      <dgm:prSet/>
      <dgm:spPr/>
      <dgm:t>
        <a:bodyPr/>
        <a:lstStyle/>
        <a:p>
          <a:endParaRPr lang="en-US"/>
        </a:p>
      </dgm:t>
    </dgm:pt>
    <dgm:pt modelId="{E2C06D73-3E51-474F-BD5F-C87DC5B1C5FC}">
      <dgm:prSet/>
      <dgm:spPr/>
      <dgm:t>
        <a:bodyPr/>
        <a:lstStyle/>
        <a:p>
          <a:r>
            <a:rPr lang="en-US"/>
            <a:t>Motor Control Commands</a:t>
          </a:r>
        </a:p>
      </dgm:t>
    </dgm:pt>
    <dgm:pt modelId="{175B117C-E04B-4142-857D-7F781FDA82F4}" type="parTrans" cxnId="{05135153-2CD4-4FB9-A3BC-F5FF31D05E4C}">
      <dgm:prSet/>
      <dgm:spPr/>
      <dgm:t>
        <a:bodyPr/>
        <a:lstStyle/>
        <a:p>
          <a:endParaRPr lang="en-US"/>
        </a:p>
      </dgm:t>
    </dgm:pt>
    <dgm:pt modelId="{EF2A132A-4521-46C7-AAC8-89163E3E3FD7}" type="sibTrans" cxnId="{05135153-2CD4-4FB9-A3BC-F5FF31D05E4C}">
      <dgm:prSet/>
      <dgm:spPr/>
      <dgm:t>
        <a:bodyPr/>
        <a:lstStyle/>
        <a:p>
          <a:endParaRPr lang="en-US"/>
        </a:p>
      </dgm:t>
    </dgm:pt>
    <dgm:pt modelId="{AD643342-E723-44E5-A0F3-06F80EAB2164}">
      <dgm:prSet/>
      <dgm:spPr/>
      <dgm:t>
        <a:bodyPr/>
        <a:lstStyle/>
        <a:p>
          <a:r>
            <a:rPr lang="en-US"/>
            <a:t>Forward, backward, left, right, U-turn</a:t>
          </a:r>
        </a:p>
      </dgm:t>
    </dgm:pt>
    <dgm:pt modelId="{0BD8892A-D712-467E-A19C-34DBF718B8C7}" type="parTrans" cxnId="{CFD75FDB-8BB0-4407-A1A5-D509DF85CAFB}">
      <dgm:prSet/>
      <dgm:spPr/>
      <dgm:t>
        <a:bodyPr/>
        <a:lstStyle/>
        <a:p>
          <a:endParaRPr lang="en-US"/>
        </a:p>
      </dgm:t>
    </dgm:pt>
    <dgm:pt modelId="{07E57F89-17C0-4DE1-A839-AFED31401886}" type="sibTrans" cxnId="{CFD75FDB-8BB0-4407-A1A5-D509DF85CAFB}">
      <dgm:prSet/>
      <dgm:spPr/>
      <dgm:t>
        <a:bodyPr/>
        <a:lstStyle/>
        <a:p>
          <a:endParaRPr lang="en-US"/>
        </a:p>
      </dgm:t>
    </dgm:pt>
    <dgm:pt modelId="{C3100717-2BC4-4562-B789-AA3EAC60C167}">
      <dgm:prSet/>
      <dgm:spPr/>
      <dgm:t>
        <a:bodyPr/>
        <a:lstStyle/>
        <a:p>
          <a:r>
            <a:rPr lang="en-US"/>
            <a:t>Lane center calculation for lateral contron</a:t>
          </a:r>
        </a:p>
      </dgm:t>
    </dgm:pt>
    <dgm:pt modelId="{7A413B39-D954-4EFD-AEED-74CDAD44D5A0}" type="parTrans" cxnId="{DD5349D5-7BD7-4470-8380-5F0288DAF79C}">
      <dgm:prSet/>
      <dgm:spPr/>
      <dgm:t>
        <a:bodyPr/>
        <a:lstStyle/>
        <a:p>
          <a:endParaRPr lang="en-US"/>
        </a:p>
      </dgm:t>
    </dgm:pt>
    <dgm:pt modelId="{C6BD08F1-6B89-4713-B1A7-D6DAB8106117}" type="sibTrans" cxnId="{DD5349D5-7BD7-4470-8380-5F0288DAF79C}">
      <dgm:prSet/>
      <dgm:spPr/>
      <dgm:t>
        <a:bodyPr/>
        <a:lstStyle/>
        <a:p>
          <a:endParaRPr lang="en-US"/>
        </a:p>
      </dgm:t>
    </dgm:pt>
    <dgm:pt modelId="{AE9D9196-FB5A-47BA-A9C5-01BBA16E92F8}" type="pres">
      <dgm:prSet presAssocID="{1D06DAC3-5AE5-4972-B633-BC9CF6EEBFBB}" presName="root" presStyleCnt="0">
        <dgm:presLayoutVars>
          <dgm:dir/>
          <dgm:resizeHandles val="exact"/>
        </dgm:presLayoutVars>
      </dgm:prSet>
      <dgm:spPr/>
    </dgm:pt>
    <dgm:pt modelId="{0E0CD3BB-3571-49A6-9145-EF1C1B52E2AB}" type="pres">
      <dgm:prSet presAssocID="{B5B82859-DC1C-4184-BD77-F0B3C9B77922}" presName="compNode" presStyleCnt="0"/>
      <dgm:spPr/>
    </dgm:pt>
    <dgm:pt modelId="{DC8BA79E-1BCD-4742-9BC2-7F61964C55B2}" type="pres">
      <dgm:prSet presAssocID="{B5B82859-DC1C-4184-BD77-F0B3C9B77922}" presName="bgRect" presStyleLbl="bgShp" presStyleIdx="0" presStyleCnt="6"/>
      <dgm:spPr/>
    </dgm:pt>
    <dgm:pt modelId="{CB2EFFE5-1B50-4F87-8C5E-D8ABD112B9B1}" type="pres">
      <dgm:prSet presAssocID="{B5B82859-DC1C-4184-BD77-F0B3C9B77922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B3E09B31-7446-4D63-95E2-7AF745ACEFD2}" type="pres">
      <dgm:prSet presAssocID="{B5B82859-DC1C-4184-BD77-F0B3C9B77922}" presName="spaceRect" presStyleCnt="0"/>
      <dgm:spPr/>
    </dgm:pt>
    <dgm:pt modelId="{30874D7E-41AA-4911-BDE7-152AA3FF89A2}" type="pres">
      <dgm:prSet presAssocID="{B5B82859-DC1C-4184-BD77-F0B3C9B77922}" presName="parTx" presStyleLbl="revTx" presStyleIdx="0" presStyleCnt="6">
        <dgm:presLayoutVars>
          <dgm:chMax val="0"/>
          <dgm:chPref val="0"/>
        </dgm:presLayoutVars>
      </dgm:prSet>
      <dgm:spPr/>
    </dgm:pt>
    <dgm:pt modelId="{C1787A79-003C-409F-B775-30A8FAC9447E}" type="pres">
      <dgm:prSet presAssocID="{E58E8B0B-7D92-4DDC-BFE1-F68375BBD67A}" presName="sibTrans" presStyleCnt="0"/>
      <dgm:spPr/>
    </dgm:pt>
    <dgm:pt modelId="{FBCC1C46-4A32-4DC1-B10D-07E63847E132}" type="pres">
      <dgm:prSet presAssocID="{0AB10FAA-912A-4451-A62E-38A2E562820E}" presName="compNode" presStyleCnt="0"/>
      <dgm:spPr/>
    </dgm:pt>
    <dgm:pt modelId="{3AF368E2-81E0-4368-81DC-F7A2F96B2E2A}" type="pres">
      <dgm:prSet presAssocID="{0AB10FAA-912A-4451-A62E-38A2E562820E}" presName="bgRect" presStyleLbl="bgShp" presStyleIdx="1" presStyleCnt="6"/>
      <dgm:spPr/>
    </dgm:pt>
    <dgm:pt modelId="{FBAE386A-F903-4B9C-954A-494D32972865}" type="pres">
      <dgm:prSet presAssocID="{0AB10FAA-912A-4451-A62E-38A2E562820E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7666A610-5ED5-4EAF-824D-AF73067BF867}" type="pres">
      <dgm:prSet presAssocID="{0AB10FAA-912A-4451-A62E-38A2E562820E}" presName="spaceRect" presStyleCnt="0"/>
      <dgm:spPr/>
    </dgm:pt>
    <dgm:pt modelId="{953DA3FF-A6B9-4C16-86FA-E4BFFDB2706E}" type="pres">
      <dgm:prSet presAssocID="{0AB10FAA-912A-4451-A62E-38A2E562820E}" presName="parTx" presStyleLbl="revTx" presStyleIdx="1" presStyleCnt="6">
        <dgm:presLayoutVars>
          <dgm:chMax val="0"/>
          <dgm:chPref val="0"/>
        </dgm:presLayoutVars>
      </dgm:prSet>
      <dgm:spPr/>
    </dgm:pt>
    <dgm:pt modelId="{073920DF-D414-4F27-A7C9-48CC0D7E701A}" type="pres">
      <dgm:prSet presAssocID="{34A4D561-CF41-4F8C-B17A-23C75C298FB2}" presName="sibTrans" presStyleCnt="0"/>
      <dgm:spPr/>
    </dgm:pt>
    <dgm:pt modelId="{429033E6-6C55-444C-BD3D-42D9B0DD5FF9}" type="pres">
      <dgm:prSet presAssocID="{A8527AE9-BCB8-4116-857F-E6EFA2666154}" presName="compNode" presStyleCnt="0"/>
      <dgm:spPr/>
    </dgm:pt>
    <dgm:pt modelId="{8322F810-58A9-4DE9-97C1-CD7FA9519F38}" type="pres">
      <dgm:prSet presAssocID="{A8527AE9-BCB8-4116-857F-E6EFA2666154}" presName="bgRect" presStyleLbl="bgShp" presStyleIdx="2" presStyleCnt="6"/>
      <dgm:spPr/>
    </dgm:pt>
    <dgm:pt modelId="{CB9E192F-55B5-43FC-B834-A5DE91799D2A}" type="pres">
      <dgm:prSet presAssocID="{A8527AE9-BCB8-4116-857F-E6EFA2666154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A6585E9C-79E8-4146-A626-8AD072D2E146}" type="pres">
      <dgm:prSet presAssocID="{A8527AE9-BCB8-4116-857F-E6EFA2666154}" presName="spaceRect" presStyleCnt="0"/>
      <dgm:spPr/>
    </dgm:pt>
    <dgm:pt modelId="{C33DA2A5-0748-4F77-BBB4-BCA90936E462}" type="pres">
      <dgm:prSet presAssocID="{A8527AE9-BCB8-4116-857F-E6EFA2666154}" presName="parTx" presStyleLbl="revTx" presStyleIdx="2" presStyleCnt="6">
        <dgm:presLayoutVars>
          <dgm:chMax val="0"/>
          <dgm:chPref val="0"/>
        </dgm:presLayoutVars>
      </dgm:prSet>
      <dgm:spPr/>
    </dgm:pt>
    <dgm:pt modelId="{55F3A4DE-9E4B-4F98-9AF9-5FA6BBFDCE20}" type="pres">
      <dgm:prSet presAssocID="{4E544BBB-FCEB-40F5-8912-2707112BE84C}" presName="sibTrans" presStyleCnt="0"/>
      <dgm:spPr/>
    </dgm:pt>
    <dgm:pt modelId="{36251A34-A905-4236-A3D4-FF80A7D98953}" type="pres">
      <dgm:prSet presAssocID="{E2C06D73-3E51-474F-BD5F-C87DC5B1C5FC}" presName="compNode" presStyleCnt="0"/>
      <dgm:spPr/>
    </dgm:pt>
    <dgm:pt modelId="{DD7CA646-544F-4543-88D7-DE63C437E233}" type="pres">
      <dgm:prSet presAssocID="{E2C06D73-3E51-474F-BD5F-C87DC5B1C5FC}" presName="bgRect" presStyleLbl="bgShp" presStyleIdx="3" presStyleCnt="6"/>
      <dgm:spPr/>
    </dgm:pt>
    <dgm:pt modelId="{0AD8C4D2-FC25-493C-BC51-95D585703412}" type="pres">
      <dgm:prSet presAssocID="{E2C06D73-3E51-474F-BD5F-C87DC5B1C5FC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r"/>
        </a:ext>
      </dgm:extLst>
    </dgm:pt>
    <dgm:pt modelId="{BA5100E0-89F8-467A-A349-5C40F02D1C8D}" type="pres">
      <dgm:prSet presAssocID="{E2C06D73-3E51-474F-BD5F-C87DC5B1C5FC}" presName="spaceRect" presStyleCnt="0"/>
      <dgm:spPr/>
    </dgm:pt>
    <dgm:pt modelId="{D1C4D7B7-97CF-4724-97A2-137A5EBE3B14}" type="pres">
      <dgm:prSet presAssocID="{E2C06D73-3E51-474F-BD5F-C87DC5B1C5FC}" presName="parTx" presStyleLbl="revTx" presStyleIdx="3" presStyleCnt="6">
        <dgm:presLayoutVars>
          <dgm:chMax val="0"/>
          <dgm:chPref val="0"/>
        </dgm:presLayoutVars>
      </dgm:prSet>
      <dgm:spPr/>
    </dgm:pt>
    <dgm:pt modelId="{BE2D394C-EF65-4318-A633-25064BF187F0}" type="pres">
      <dgm:prSet presAssocID="{EF2A132A-4521-46C7-AAC8-89163E3E3FD7}" presName="sibTrans" presStyleCnt="0"/>
      <dgm:spPr/>
    </dgm:pt>
    <dgm:pt modelId="{D274B253-087C-4D56-9729-51967465D45E}" type="pres">
      <dgm:prSet presAssocID="{AD643342-E723-44E5-A0F3-06F80EAB2164}" presName="compNode" presStyleCnt="0"/>
      <dgm:spPr/>
    </dgm:pt>
    <dgm:pt modelId="{425CC6F8-96E8-49EC-AE84-281D8778B3CE}" type="pres">
      <dgm:prSet presAssocID="{AD643342-E723-44E5-A0F3-06F80EAB2164}" presName="bgRect" presStyleLbl="bgShp" presStyleIdx="4" presStyleCnt="6"/>
      <dgm:spPr/>
    </dgm:pt>
    <dgm:pt modelId="{DCF0C0EF-9530-4479-B133-30459AE292D6}" type="pres">
      <dgm:prSet presAssocID="{AD643342-E723-44E5-A0F3-06F80EAB2164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ransfer"/>
        </a:ext>
      </dgm:extLst>
    </dgm:pt>
    <dgm:pt modelId="{42EA40F7-B226-4B82-AA34-F19F34D5CB68}" type="pres">
      <dgm:prSet presAssocID="{AD643342-E723-44E5-A0F3-06F80EAB2164}" presName="spaceRect" presStyleCnt="0"/>
      <dgm:spPr/>
    </dgm:pt>
    <dgm:pt modelId="{792264AC-83E3-4014-BBBA-2581373F6AF4}" type="pres">
      <dgm:prSet presAssocID="{AD643342-E723-44E5-A0F3-06F80EAB2164}" presName="parTx" presStyleLbl="revTx" presStyleIdx="4" presStyleCnt="6">
        <dgm:presLayoutVars>
          <dgm:chMax val="0"/>
          <dgm:chPref val="0"/>
        </dgm:presLayoutVars>
      </dgm:prSet>
      <dgm:spPr/>
    </dgm:pt>
    <dgm:pt modelId="{339EFAB8-124C-432D-8C41-F27CC8E698F7}" type="pres">
      <dgm:prSet presAssocID="{07E57F89-17C0-4DE1-A839-AFED31401886}" presName="sibTrans" presStyleCnt="0"/>
      <dgm:spPr/>
    </dgm:pt>
    <dgm:pt modelId="{3864BFB2-9808-4574-88FA-190E61E997B4}" type="pres">
      <dgm:prSet presAssocID="{C3100717-2BC4-4562-B789-AA3EAC60C167}" presName="compNode" presStyleCnt="0"/>
      <dgm:spPr/>
    </dgm:pt>
    <dgm:pt modelId="{D25DF4AD-0923-426A-BDEF-9E9CDDA62D62}" type="pres">
      <dgm:prSet presAssocID="{C3100717-2BC4-4562-B789-AA3EAC60C167}" presName="bgRect" presStyleLbl="bgShp" presStyleIdx="5" presStyleCnt="6"/>
      <dgm:spPr/>
    </dgm:pt>
    <dgm:pt modelId="{D891079F-6F25-4F20-87F6-846529629A5B}" type="pres">
      <dgm:prSet presAssocID="{C3100717-2BC4-4562-B789-AA3EAC60C167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ne Arrow: Straight"/>
        </a:ext>
      </dgm:extLst>
    </dgm:pt>
    <dgm:pt modelId="{63F636B2-FD38-4D64-B1A5-B505B0EBF029}" type="pres">
      <dgm:prSet presAssocID="{C3100717-2BC4-4562-B789-AA3EAC60C167}" presName="spaceRect" presStyleCnt="0"/>
      <dgm:spPr/>
    </dgm:pt>
    <dgm:pt modelId="{55862B5A-AEAF-442E-8799-86239898E99D}" type="pres">
      <dgm:prSet presAssocID="{C3100717-2BC4-4562-B789-AA3EAC60C167}" presName="parTx" presStyleLbl="revTx" presStyleIdx="5" presStyleCnt="6">
        <dgm:presLayoutVars>
          <dgm:chMax val="0"/>
          <dgm:chPref val="0"/>
        </dgm:presLayoutVars>
      </dgm:prSet>
      <dgm:spPr/>
    </dgm:pt>
  </dgm:ptLst>
  <dgm:cxnLst>
    <dgm:cxn modelId="{87290810-6C59-4156-94E5-669FEE06C0BE}" srcId="{1D06DAC3-5AE5-4972-B633-BC9CF6EEBFBB}" destId="{A8527AE9-BCB8-4116-857F-E6EFA2666154}" srcOrd="2" destOrd="0" parTransId="{994F5CC4-AA1F-4541-ADC1-ACA9611EDC53}" sibTransId="{4E544BBB-FCEB-40F5-8912-2707112BE84C}"/>
    <dgm:cxn modelId="{2DF1CB23-F282-4C5E-A685-EEB0C4F62405}" srcId="{1D06DAC3-5AE5-4972-B633-BC9CF6EEBFBB}" destId="{B5B82859-DC1C-4184-BD77-F0B3C9B77922}" srcOrd="0" destOrd="0" parTransId="{D270162F-CFE8-412D-8158-CAB844BBFA0B}" sibTransId="{E58E8B0B-7D92-4DDC-BFE1-F68375BBD67A}"/>
    <dgm:cxn modelId="{F16C692A-DCA5-4664-B162-A97EE2A5BD21}" type="presOf" srcId="{AD643342-E723-44E5-A0F3-06F80EAB2164}" destId="{792264AC-83E3-4014-BBBA-2581373F6AF4}" srcOrd="0" destOrd="0" presId="urn:microsoft.com/office/officeart/2018/2/layout/IconVerticalSolidList"/>
    <dgm:cxn modelId="{707E7062-35CB-47C0-A8B3-564420B4B485}" type="presOf" srcId="{C3100717-2BC4-4562-B789-AA3EAC60C167}" destId="{55862B5A-AEAF-442E-8799-86239898E99D}" srcOrd="0" destOrd="0" presId="urn:microsoft.com/office/officeart/2018/2/layout/IconVerticalSolidList"/>
    <dgm:cxn modelId="{6A7A9571-739B-4CF0-AD3E-A0CA5170FD88}" type="presOf" srcId="{1D06DAC3-5AE5-4972-B633-BC9CF6EEBFBB}" destId="{AE9D9196-FB5A-47BA-A9C5-01BBA16E92F8}" srcOrd="0" destOrd="0" presId="urn:microsoft.com/office/officeart/2018/2/layout/IconVerticalSolidList"/>
    <dgm:cxn modelId="{05135153-2CD4-4FB9-A3BC-F5FF31D05E4C}" srcId="{1D06DAC3-5AE5-4972-B633-BC9CF6EEBFBB}" destId="{E2C06D73-3E51-474F-BD5F-C87DC5B1C5FC}" srcOrd="3" destOrd="0" parTransId="{175B117C-E04B-4142-857D-7F781FDA82F4}" sibTransId="{EF2A132A-4521-46C7-AAC8-89163E3E3FD7}"/>
    <dgm:cxn modelId="{8299288D-8B85-4B33-9EF2-EF2EA9CB1BE3}" srcId="{1D06DAC3-5AE5-4972-B633-BC9CF6EEBFBB}" destId="{0AB10FAA-912A-4451-A62E-38A2E562820E}" srcOrd="1" destOrd="0" parTransId="{70130DA6-524F-4B68-9F61-CF6A35A07F36}" sibTransId="{34A4D561-CF41-4F8C-B17A-23C75C298FB2}"/>
    <dgm:cxn modelId="{98AEEFAB-756F-4D6B-AAED-AE8343F0DDDE}" type="presOf" srcId="{E2C06D73-3E51-474F-BD5F-C87DC5B1C5FC}" destId="{D1C4D7B7-97CF-4724-97A2-137A5EBE3B14}" srcOrd="0" destOrd="0" presId="urn:microsoft.com/office/officeart/2018/2/layout/IconVerticalSolidList"/>
    <dgm:cxn modelId="{820483AD-784F-4950-847E-820B1F923E1B}" type="presOf" srcId="{A8527AE9-BCB8-4116-857F-E6EFA2666154}" destId="{C33DA2A5-0748-4F77-BBB4-BCA90936E462}" srcOrd="0" destOrd="0" presId="urn:microsoft.com/office/officeart/2018/2/layout/IconVerticalSolidList"/>
    <dgm:cxn modelId="{7BA694B9-926D-4298-8BA3-B7ABDA0C2FBB}" type="presOf" srcId="{B5B82859-DC1C-4184-BD77-F0B3C9B77922}" destId="{30874D7E-41AA-4911-BDE7-152AA3FF89A2}" srcOrd="0" destOrd="0" presId="urn:microsoft.com/office/officeart/2018/2/layout/IconVerticalSolidList"/>
    <dgm:cxn modelId="{DD5349D5-7BD7-4470-8380-5F0288DAF79C}" srcId="{1D06DAC3-5AE5-4972-B633-BC9CF6EEBFBB}" destId="{C3100717-2BC4-4562-B789-AA3EAC60C167}" srcOrd="5" destOrd="0" parTransId="{7A413B39-D954-4EFD-AEED-74CDAD44D5A0}" sibTransId="{C6BD08F1-6B89-4713-B1A7-D6DAB8106117}"/>
    <dgm:cxn modelId="{CFD75FDB-8BB0-4407-A1A5-D509DF85CAFB}" srcId="{1D06DAC3-5AE5-4972-B633-BC9CF6EEBFBB}" destId="{AD643342-E723-44E5-A0F3-06F80EAB2164}" srcOrd="4" destOrd="0" parTransId="{0BD8892A-D712-467E-A19C-34DBF718B8C7}" sibTransId="{07E57F89-17C0-4DE1-A839-AFED31401886}"/>
    <dgm:cxn modelId="{866018E1-CE22-48BE-B233-92D3A034195A}" type="presOf" srcId="{0AB10FAA-912A-4451-A62E-38A2E562820E}" destId="{953DA3FF-A6B9-4C16-86FA-E4BFFDB2706E}" srcOrd="0" destOrd="0" presId="urn:microsoft.com/office/officeart/2018/2/layout/IconVerticalSolidList"/>
    <dgm:cxn modelId="{2BB4F70E-6DB9-499F-AEC3-54F6FF53BBBA}" type="presParOf" srcId="{AE9D9196-FB5A-47BA-A9C5-01BBA16E92F8}" destId="{0E0CD3BB-3571-49A6-9145-EF1C1B52E2AB}" srcOrd="0" destOrd="0" presId="urn:microsoft.com/office/officeart/2018/2/layout/IconVerticalSolidList"/>
    <dgm:cxn modelId="{ABA97CF4-C28E-4B5C-93B3-AC5C06EBE620}" type="presParOf" srcId="{0E0CD3BB-3571-49A6-9145-EF1C1B52E2AB}" destId="{DC8BA79E-1BCD-4742-9BC2-7F61964C55B2}" srcOrd="0" destOrd="0" presId="urn:microsoft.com/office/officeart/2018/2/layout/IconVerticalSolidList"/>
    <dgm:cxn modelId="{EFA99B1C-3F4F-4997-A192-71A17D07E558}" type="presParOf" srcId="{0E0CD3BB-3571-49A6-9145-EF1C1B52E2AB}" destId="{CB2EFFE5-1B50-4F87-8C5E-D8ABD112B9B1}" srcOrd="1" destOrd="0" presId="urn:microsoft.com/office/officeart/2018/2/layout/IconVerticalSolidList"/>
    <dgm:cxn modelId="{704AB4AA-857A-4450-B3C1-3C3BA68F3763}" type="presParOf" srcId="{0E0CD3BB-3571-49A6-9145-EF1C1B52E2AB}" destId="{B3E09B31-7446-4D63-95E2-7AF745ACEFD2}" srcOrd="2" destOrd="0" presId="urn:microsoft.com/office/officeart/2018/2/layout/IconVerticalSolidList"/>
    <dgm:cxn modelId="{D9D22A00-7AF6-4577-AA0A-FC4E2DA5F2D9}" type="presParOf" srcId="{0E0CD3BB-3571-49A6-9145-EF1C1B52E2AB}" destId="{30874D7E-41AA-4911-BDE7-152AA3FF89A2}" srcOrd="3" destOrd="0" presId="urn:microsoft.com/office/officeart/2018/2/layout/IconVerticalSolidList"/>
    <dgm:cxn modelId="{A5D15D7C-1EB0-4708-9611-A342C1EF9FEE}" type="presParOf" srcId="{AE9D9196-FB5A-47BA-A9C5-01BBA16E92F8}" destId="{C1787A79-003C-409F-B775-30A8FAC9447E}" srcOrd="1" destOrd="0" presId="urn:microsoft.com/office/officeart/2018/2/layout/IconVerticalSolidList"/>
    <dgm:cxn modelId="{CB144882-3B23-4BE9-A58D-40AB6AD649A0}" type="presParOf" srcId="{AE9D9196-FB5A-47BA-A9C5-01BBA16E92F8}" destId="{FBCC1C46-4A32-4DC1-B10D-07E63847E132}" srcOrd="2" destOrd="0" presId="urn:microsoft.com/office/officeart/2018/2/layout/IconVerticalSolidList"/>
    <dgm:cxn modelId="{53DF1F80-90DF-421A-8747-E7D4FC692A49}" type="presParOf" srcId="{FBCC1C46-4A32-4DC1-B10D-07E63847E132}" destId="{3AF368E2-81E0-4368-81DC-F7A2F96B2E2A}" srcOrd="0" destOrd="0" presId="urn:microsoft.com/office/officeart/2018/2/layout/IconVerticalSolidList"/>
    <dgm:cxn modelId="{67E065BC-B93F-4AF4-8044-BBB0A6545069}" type="presParOf" srcId="{FBCC1C46-4A32-4DC1-B10D-07E63847E132}" destId="{FBAE386A-F903-4B9C-954A-494D32972865}" srcOrd="1" destOrd="0" presId="urn:microsoft.com/office/officeart/2018/2/layout/IconVerticalSolidList"/>
    <dgm:cxn modelId="{7145B68D-A443-45CF-8616-8D5933BB9252}" type="presParOf" srcId="{FBCC1C46-4A32-4DC1-B10D-07E63847E132}" destId="{7666A610-5ED5-4EAF-824D-AF73067BF867}" srcOrd="2" destOrd="0" presId="urn:microsoft.com/office/officeart/2018/2/layout/IconVerticalSolidList"/>
    <dgm:cxn modelId="{DEBF01EE-D9AC-4AE7-A661-B23680E5C289}" type="presParOf" srcId="{FBCC1C46-4A32-4DC1-B10D-07E63847E132}" destId="{953DA3FF-A6B9-4C16-86FA-E4BFFDB2706E}" srcOrd="3" destOrd="0" presId="urn:microsoft.com/office/officeart/2018/2/layout/IconVerticalSolidList"/>
    <dgm:cxn modelId="{E482A27F-4D0C-41A5-BF19-E580E40B098F}" type="presParOf" srcId="{AE9D9196-FB5A-47BA-A9C5-01BBA16E92F8}" destId="{073920DF-D414-4F27-A7C9-48CC0D7E701A}" srcOrd="3" destOrd="0" presId="urn:microsoft.com/office/officeart/2018/2/layout/IconVerticalSolidList"/>
    <dgm:cxn modelId="{2A8FDB04-55EA-4BF3-A60A-2CE6C5106923}" type="presParOf" srcId="{AE9D9196-FB5A-47BA-A9C5-01BBA16E92F8}" destId="{429033E6-6C55-444C-BD3D-42D9B0DD5FF9}" srcOrd="4" destOrd="0" presId="urn:microsoft.com/office/officeart/2018/2/layout/IconVerticalSolidList"/>
    <dgm:cxn modelId="{3307AAAB-2EBE-47FF-BEA4-D6F8CE5DD0E0}" type="presParOf" srcId="{429033E6-6C55-444C-BD3D-42D9B0DD5FF9}" destId="{8322F810-58A9-4DE9-97C1-CD7FA9519F38}" srcOrd="0" destOrd="0" presId="urn:microsoft.com/office/officeart/2018/2/layout/IconVerticalSolidList"/>
    <dgm:cxn modelId="{B67398BA-E600-471B-B49B-4EAAD19259E4}" type="presParOf" srcId="{429033E6-6C55-444C-BD3D-42D9B0DD5FF9}" destId="{CB9E192F-55B5-43FC-B834-A5DE91799D2A}" srcOrd="1" destOrd="0" presId="urn:microsoft.com/office/officeart/2018/2/layout/IconVerticalSolidList"/>
    <dgm:cxn modelId="{4B3EE312-281C-4A2D-A23F-DB4B79A0C7C2}" type="presParOf" srcId="{429033E6-6C55-444C-BD3D-42D9B0DD5FF9}" destId="{A6585E9C-79E8-4146-A626-8AD072D2E146}" srcOrd="2" destOrd="0" presId="urn:microsoft.com/office/officeart/2018/2/layout/IconVerticalSolidList"/>
    <dgm:cxn modelId="{01BFFA3B-80FD-4975-B560-E66CBF5ABD13}" type="presParOf" srcId="{429033E6-6C55-444C-BD3D-42D9B0DD5FF9}" destId="{C33DA2A5-0748-4F77-BBB4-BCA90936E462}" srcOrd="3" destOrd="0" presId="urn:microsoft.com/office/officeart/2018/2/layout/IconVerticalSolidList"/>
    <dgm:cxn modelId="{9872665C-1A8B-45B5-91EA-43DEC015B967}" type="presParOf" srcId="{AE9D9196-FB5A-47BA-A9C5-01BBA16E92F8}" destId="{55F3A4DE-9E4B-4F98-9AF9-5FA6BBFDCE20}" srcOrd="5" destOrd="0" presId="urn:microsoft.com/office/officeart/2018/2/layout/IconVerticalSolidList"/>
    <dgm:cxn modelId="{355F1A13-9B8A-41CD-BBCB-D567BE5705DA}" type="presParOf" srcId="{AE9D9196-FB5A-47BA-A9C5-01BBA16E92F8}" destId="{36251A34-A905-4236-A3D4-FF80A7D98953}" srcOrd="6" destOrd="0" presId="urn:microsoft.com/office/officeart/2018/2/layout/IconVerticalSolidList"/>
    <dgm:cxn modelId="{8980F2CD-6667-43AC-BABA-58A780D120D8}" type="presParOf" srcId="{36251A34-A905-4236-A3D4-FF80A7D98953}" destId="{DD7CA646-544F-4543-88D7-DE63C437E233}" srcOrd="0" destOrd="0" presId="urn:microsoft.com/office/officeart/2018/2/layout/IconVerticalSolidList"/>
    <dgm:cxn modelId="{D29D6B0C-8B2E-4212-8E6F-318AFF1089EA}" type="presParOf" srcId="{36251A34-A905-4236-A3D4-FF80A7D98953}" destId="{0AD8C4D2-FC25-493C-BC51-95D585703412}" srcOrd="1" destOrd="0" presId="urn:microsoft.com/office/officeart/2018/2/layout/IconVerticalSolidList"/>
    <dgm:cxn modelId="{82F0621E-F7DB-4418-B737-940F2AD18A39}" type="presParOf" srcId="{36251A34-A905-4236-A3D4-FF80A7D98953}" destId="{BA5100E0-89F8-467A-A349-5C40F02D1C8D}" srcOrd="2" destOrd="0" presId="urn:microsoft.com/office/officeart/2018/2/layout/IconVerticalSolidList"/>
    <dgm:cxn modelId="{AF9BFBF9-5AAE-4A14-8DA6-A59DD4B39F7A}" type="presParOf" srcId="{36251A34-A905-4236-A3D4-FF80A7D98953}" destId="{D1C4D7B7-97CF-4724-97A2-137A5EBE3B14}" srcOrd="3" destOrd="0" presId="urn:microsoft.com/office/officeart/2018/2/layout/IconVerticalSolidList"/>
    <dgm:cxn modelId="{E662FD3E-79E5-4E81-88F3-4F38D745DE73}" type="presParOf" srcId="{AE9D9196-FB5A-47BA-A9C5-01BBA16E92F8}" destId="{BE2D394C-EF65-4318-A633-25064BF187F0}" srcOrd="7" destOrd="0" presId="urn:microsoft.com/office/officeart/2018/2/layout/IconVerticalSolidList"/>
    <dgm:cxn modelId="{C59D3A86-5A1C-46B3-9CAA-35AC7D06A021}" type="presParOf" srcId="{AE9D9196-FB5A-47BA-A9C5-01BBA16E92F8}" destId="{D274B253-087C-4D56-9729-51967465D45E}" srcOrd="8" destOrd="0" presId="urn:microsoft.com/office/officeart/2018/2/layout/IconVerticalSolidList"/>
    <dgm:cxn modelId="{52DEBB79-10BC-4627-B31C-5B3EFAFFD806}" type="presParOf" srcId="{D274B253-087C-4D56-9729-51967465D45E}" destId="{425CC6F8-96E8-49EC-AE84-281D8778B3CE}" srcOrd="0" destOrd="0" presId="urn:microsoft.com/office/officeart/2018/2/layout/IconVerticalSolidList"/>
    <dgm:cxn modelId="{85998227-37EE-442F-8F4C-03FCA6B72223}" type="presParOf" srcId="{D274B253-087C-4D56-9729-51967465D45E}" destId="{DCF0C0EF-9530-4479-B133-30459AE292D6}" srcOrd="1" destOrd="0" presId="urn:microsoft.com/office/officeart/2018/2/layout/IconVerticalSolidList"/>
    <dgm:cxn modelId="{7FE65AD7-DB70-4D53-A372-424DD2E7563B}" type="presParOf" srcId="{D274B253-087C-4D56-9729-51967465D45E}" destId="{42EA40F7-B226-4B82-AA34-F19F34D5CB68}" srcOrd="2" destOrd="0" presId="urn:microsoft.com/office/officeart/2018/2/layout/IconVerticalSolidList"/>
    <dgm:cxn modelId="{CAEC627F-162C-4EF5-91F7-93E52A2D24F9}" type="presParOf" srcId="{D274B253-087C-4D56-9729-51967465D45E}" destId="{792264AC-83E3-4014-BBBA-2581373F6AF4}" srcOrd="3" destOrd="0" presId="urn:microsoft.com/office/officeart/2018/2/layout/IconVerticalSolidList"/>
    <dgm:cxn modelId="{753B0F4A-16D3-488D-B4CA-EFFA48A1F6BB}" type="presParOf" srcId="{AE9D9196-FB5A-47BA-A9C5-01BBA16E92F8}" destId="{339EFAB8-124C-432D-8C41-F27CC8E698F7}" srcOrd="9" destOrd="0" presId="urn:microsoft.com/office/officeart/2018/2/layout/IconVerticalSolidList"/>
    <dgm:cxn modelId="{C7429EDE-A31A-4EE0-884D-4D3881596A30}" type="presParOf" srcId="{AE9D9196-FB5A-47BA-A9C5-01BBA16E92F8}" destId="{3864BFB2-9808-4574-88FA-190E61E997B4}" srcOrd="10" destOrd="0" presId="urn:microsoft.com/office/officeart/2018/2/layout/IconVerticalSolidList"/>
    <dgm:cxn modelId="{A2B0A1F9-9BA5-434F-A924-5F32B3EAD132}" type="presParOf" srcId="{3864BFB2-9808-4574-88FA-190E61E997B4}" destId="{D25DF4AD-0923-426A-BDEF-9E9CDDA62D62}" srcOrd="0" destOrd="0" presId="urn:microsoft.com/office/officeart/2018/2/layout/IconVerticalSolidList"/>
    <dgm:cxn modelId="{9811785B-C46E-49C2-BE08-54D583DC8CC7}" type="presParOf" srcId="{3864BFB2-9808-4574-88FA-190E61E997B4}" destId="{D891079F-6F25-4F20-87F6-846529629A5B}" srcOrd="1" destOrd="0" presId="urn:microsoft.com/office/officeart/2018/2/layout/IconVerticalSolidList"/>
    <dgm:cxn modelId="{2B917CAE-7D33-4690-BC60-840131B6EAEB}" type="presParOf" srcId="{3864BFB2-9808-4574-88FA-190E61E997B4}" destId="{63F636B2-FD38-4D64-B1A5-B505B0EBF029}" srcOrd="2" destOrd="0" presId="urn:microsoft.com/office/officeart/2018/2/layout/IconVerticalSolidList"/>
    <dgm:cxn modelId="{F5DDDCA8-05D8-4357-B7B2-390CCBC964CD}" type="presParOf" srcId="{3864BFB2-9808-4574-88FA-190E61E997B4}" destId="{55862B5A-AEAF-442E-8799-86239898E99D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D5DEB07-EFD2-4AED-82D7-C558D9CEC97D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82A89B5F-B1E1-4052-B08B-B3848BBEBFA3}">
      <dgm:prSet/>
      <dgm:spPr/>
      <dgm:t>
        <a:bodyPr/>
        <a:lstStyle/>
        <a:p>
          <a:r>
            <a:rPr lang="en-US"/>
            <a:t>Accurate lane positioning in varying conditions</a:t>
          </a:r>
        </a:p>
      </dgm:t>
    </dgm:pt>
    <dgm:pt modelId="{0057BCEC-7FF0-4C66-88C8-66D446D9ECE8}" type="parTrans" cxnId="{7F83FB54-CD44-4DB9-9745-AEFABDCA1775}">
      <dgm:prSet/>
      <dgm:spPr/>
      <dgm:t>
        <a:bodyPr/>
        <a:lstStyle/>
        <a:p>
          <a:endParaRPr lang="en-US"/>
        </a:p>
      </dgm:t>
    </dgm:pt>
    <dgm:pt modelId="{BFEACFCB-33F2-4068-A5CC-D2AAEBA2C6E3}" type="sibTrans" cxnId="{7F83FB54-CD44-4DB9-9745-AEFABDCA1775}">
      <dgm:prSet/>
      <dgm:spPr/>
      <dgm:t>
        <a:bodyPr/>
        <a:lstStyle/>
        <a:p>
          <a:endParaRPr lang="en-US"/>
        </a:p>
      </dgm:t>
    </dgm:pt>
    <dgm:pt modelId="{2DF45396-246C-4B3E-BA7C-B4EC703C2659}">
      <dgm:prSet/>
      <dgm:spPr/>
      <dgm:t>
        <a:bodyPr/>
        <a:lstStyle/>
        <a:p>
          <a:r>
            <a:rPr lang="en-US"/>
            <a:t>Smooth navigation based on lane analysis</a:t>
          </a:r>
        </a:p>
      </dgm:t>
    </dgm:pt>
    <dgm:pt modelId="{D8E95DD2-FEBB-46A7-A748-5CD2F005438F}" type="parTrans" cxnId="{C09ABFA1-D22B-4E20-A689-E7E25672B74E}">
      <dgm:prSet/>
      <dgm:spPr/>
      <dgm:t>
        <a:bodyPr/>
        <a:lstStyle/>
        <a:p>
          <a:endParaRPr lang="en-US"/>
        </a:p>
      </dgm:t>
    </dgm:pt>
    <dgm:pt modelId="{94C37FDB-9133-4DE0-A4AC-BC8EFA5C6A30}" type="sibTrans" cxnId="{C09ABFA1-D22B-4E20-A689-E7E25672B74E}">
      <dgm:prSet/>
      <dgm:spPr/>
      <dgm:t>
        <a:bodyPr/>
        <a:lstStyle/>
        <a:p>
          <a:endParaRPr lang="en-US"/>
        </a:p>
      </dgm:t>
    </dgm:pt>
    <dgm:pt modelId="{90871315-A67A-4B58-ABEB-27EC9BB67E27}">
      <dgm:prSet/>
      <dgm:spPr/>
      <dgm:t>
        <a:bodyPr/>
        <a:lstStyle/>
        <a:p>
          <a:r>
            <a:rPr lang="en-US"/>
            <a:t>Real-time processing with high FPS</a:t>
          </a:r>
        </a:p>
      </dgm:t>
    </dgm:pt>
    <dgm:pt modelId="{D8677642-9AE8-4FBB-8DF7-C5BFB69D775A}" type="parTrans" cxnId="{B3E59548-B23E-4F2E-90B2-B951C891B8EC}">
      <dgm:prSet/>
      <dgm:spPr/>
      <dgm:t>
        <a:bodyPr/>
        <a:lstStyle/>
        <a:p>
          <a:endParaRPr lang="en-US"/>
        </a:p>
      </dgm:t>
    </dgm:pt>
    <dgm:pt modelId="{B7B2D004-C02C-4331-9353-C760E2A3C1D5}" type="sibTrans" cxnId="{B3E59548-B23E-4F2E-90B2-B951C891B8EC}">
      <dgm:prSet/>
      <dgm:spPr/>
      <dgm:t>
        <a:bodyPr/>
        <a:lstStyle/>
        <a:p>
          <a:endParaRPr lang="en-US"/>
        </a:p>
      </dgm:t>
    </dgm:pt>
    <dgm:pt modelId="{4F2EB62A-28E9-4EFC-882B-27976A5E95B1}" type="pres">
      <dgm:prSet presAssocID="{9D5DEB07-EFD2-4AED-82D7-C558D9CEC97D}" presName="root" presStyleCnt="0">
        <dgm:presLayoutVars>
          <dgm:dir/>
          <dgm:resizeHandles val="exact"/>
        </dgm:presLayoutVars>
      </dgm:prSet>
      <dgm:spPr/>
    </dgm:pt>
    <dgm:pt modelId="{B65D0809-2C8B-4CFC-97AC-4534D7DB9B22}" type="pres">
      <dgm:prSet presAssocID="{82A89B5F-B1E1-4052-B08B-B3848BBEBFA3}" presName="compNode" presStyleCnt="0"/>
      <dgm:spPr/>
    </dgm:pt>
    <dgm:pt modelId="{98761EDE-CC9D-49A6-B483-E4206F5F36E2}" type="pres">
      <dgm:prSet presAssocID="{82A89B5F-B1E1-4052-B08B-B3848BBEBFA3}" presName="bgRect" presStyleLbl="bgShp" presStyleIdx="0" presStyleCnt="3"/>
      <dgm:spPr/>
    </dgm:pt>
    <dgm:pt modelId="{BC541E4B-AD2D-4CB2-977A-919CC197ED5A}" type="pres">
      <dgm:prSet presAssocID="{82A89B5F-B1E1-4052-B08B-B3848BBEBFA3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p with pin"/>
        </a:ext>
      </dgm:extLst>
    </dgm:pt>
    <dgm:pt modelId="{72C5A8C1-D4E1-4617-A4B3-34F7B413B5CD}" type="pres">
      <dgm:prSet presAssocID="{82A89B5F-B1E1-4052-B08B-B3848BBEBFA3}" presName="spaceRect" presStyleCnt="0"/>
      <dgm:spPr/>
    </dgm:pt>
    <dgm:pt modelId="{D80C4885-280E-42D8-8921-AD06BBA19D2A}" type="pres">
      <dgm:prSet presAssocID="{82A89B5F-B1E1-4052-B08B-B3848BBEBFA3}" presName="parTx" presStyleLbl="revTx" presStyleIdx="0" presStyleCnt="3">
        <dgm:presLayoutVars>
          <dgm:chMax val="0"/>
          <dgm:chPref val="0"/>
        </dgm:presLayoutVars>
      </dgm:prSet>
      <dgm:spPr/>
    </dgm:pt>
    <dgm:pt modelId="{9781C39E-00EA-434D-991F-1267ABB78FA1}" type="pres">
      <dgm:prSet presAssocID="{BFEACFCB-33F2-4068-A5CC-D2AAEBA2C6E3}" presName="sibTrans" presStyleCnt="0"/>
      <dgm:spPr/>
    </dgm:pt>
    <dgm:pt modelId="{36E684D3-8A17-43F6-B2A6-971B4C54FDEE}" type="pres">
      <dgm:prSet presAssocID="{2DF45396-246C-4B3E-BA7C-B4EC703C2659}" presName="compNode" presStyleCnt="0"/>
      <dgm:spPr/>
    </dgm:pt>
    <dgm:pt modelId="{3230C351-2342-457C-90A6-94412AE97650}" type="pres">
      <dgm:prSet presAssocID="{2DF45396-246C-4B3E-BA7C-B4EC703C2659}" presName="bgRect" presStyleLbl="bgShp" presStyleIdx="1" presStyleCnt="3"/>
      <dgm:spPr/>
    </dgm:pt>
    <dgm:pt modelId="{9276BD88-F24B-459C-8F44-6A4F8D4C8C35}" type="pres">
      <dgm:prSet presAssocID="{2DF45396-246C-4B3E-BA7C-B4EC703C2659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rection"/>
        </a:ext>
      </dgm:extLst>
    </dgm:pt>
    <dgm:pt modelId="{449F2832-E4DD-41E6-B943-45AE3BAA5BBF}" type="pres">
      <dgm:prSet presAssocID="{2DF45396-246C-4B3E-BA7C-B4EC703C2659}" presName="spaceRect" presStyleCnt="0"/>
      <dgm:spPr/>
    </dgm:pt>
    <dgm:pt modelId="{D7405C4D-5AF6-45CB-B951-B507AC5EDC61}" type="pres">
      <dgm:prSet presAssocID="{2DF45396-246C-4B3E-BA7C-B4EC703C2659}" presName="parTx" presStyleLbl="revTx" presStyleIdx="1" presStyleCnt="3">
        <dgm:presLayoutVars>
          <dgm:chMax val="0"/>
          <dgm:chPref val="0"/>
        </dgm:presLayoutVars>
      </dgm:prSet>
      <dgm:spPr/>
    </dgm:pt>
    <dgm:pt modelId="{0BB8B72A-E4E6-46AD-A5CE-2AEC2D29D603}" type="pres">
      <dgm:prSet presAssocID="{94C37FDB-9133-4DE0-A4AC-BC8EFA5C6A30}" presName="sibTrans" presStyleCnt="0"/>
      <dgm:spPr/>
    </dgm:pt>
    <dgm:pt modelId="{2122E1E9-7F68-44EC-B979-09D7AAE1C7A6}" type="pres">
      <dgm:prSet presAssocID="{90871315-A67A-4B58-ABEB-27EC9BB67E27}" presName="compNode" presStyleCnt="0"/>
      <dgm:spPr/>
    </dgm:pt>
    <dgm:pt modelId="{023A4AB0-2EC4-46D5-86CB-19159784699C}" type="pres">
      <dgm:prSet presAssocID="{90871315-A67A-4B58-ABEB-27EC9BB67E27}" presName="bgRect" presStyleLbl="bgShp" presStyleIdx="2" presStyleCnt="3"/>
      <dgm:spPr/>
    </dgm:pt>
    <dgm:pt modelId="{CEFD3045-0980-40CF-A889-928D8B11B586}" type="pres">
      <dgm:prSet presAssocID="{90871315-A67A-4B58-ABEB-27EC9BB67E27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6457A1BC-80B8-4565-B880-674214E521BE}" type="pres">
      <dgm:prSet presAssocID="{90871315-A67A-4B58-ABEB-27EC9BB67E27}" presName="spaceRect" presStyleCnt="0"/>
      <dgm:spPr/>
    </dgm:pt>
    <dgm:pt modelId="{4429AFBD-3F77-4DC9-8031-344811FBCE89}" type="pres">
      <dgm:prSet presAssocID="{90871315-A67A-4B58-ABEB-27EC9BB67E27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777C5C2F-78B0-4E72-BAB9-0C03096009D9}" type="presOf" srcId="{90871315-A67A-4B58-ABEB-27EC9BB67E27}" destId="{4429AFBD-3F77-4DC9-8031-344811FBCE89}" srcOrd="0" destOrd="0" presId="urn:microsoft.com/office/officeart/2018/2/layout/IconVerticalSolidList"/>
    <dgm:cxn modelId="{B3E59548-B23E-4F2E-90B2-B951C891B8EC}" srcId="{9D5DEB07-EFD2-4AED-82D7-C558D9CEC97D}" destId="{90871315-A67A-4B58-ABEB-27EC9BB67E27}" srcOrd="2" destOrd="0" parTransId="{D8677642-9AE8-4FBB-8DF7-C5BFB69D775A}" sibTransId="{B7B2D004-C02C-4331-9353-C760E2A3C1D5}"/>
    <dgm:cxn modelId="{7F83FB54-CD44-4DB9-9745-AEFABDCA1775}" srcId="{9D5DEB07-EFD2-4AED-82D7-C558D9CEC97D}" destId="{82A89B5F-B1E1-4052-B08B-B3848BBEBFA3}" srcOrd="0" destOrd="0" parTransId="{0057BCEC-7FF0-4C66-88C8-66D446D9ECE8}" sibTransId="{BFEACFCB-33F2-4068-A5CC-D2AAEBA2C6E3}"/>
    <dgm:cxn modelId="{BAA3937B-3E09-41EB-B1A2-9C4C1A0EFADB}" type="presOf" srcId="{82A89B5F-B1E1-4052-B08B-B3848BBEBFA3}" destId="{D80C4885-280E-42D8-8921-AD06BBA19D2A}" srcOrd="0" destOrd="0" presId="urn:microsoft.com/office/officeart/2018/2/layout/IconVerticalSolidList"/>
    <dgm:cxn modelId="{C09ABFA1-D22B-4E20-A689-E7E25672B74E}" srcId="{9D5DEB07-EFD2-4AED-82D7-C558D9CEC97D}" destId="{2DF45396-246C-4B3E-BA7C-B4EC703C2659}" srcOrd="1" destOrd="0" parTransId="{D8E95DD2-FEBB-46A7-A748-5CD2F005438F}" sibTransId="{94C37FDB-9133-4DE0-A4AC-BC8EFA5C6A30}"/>
    <dgm:cxn modelId="{B863EBAD-BF11-4CFB-ADFC-6D3360CDBD25}" type="presOf" srcId="{9D5DEB07-EFD2-4AED-82D7-C558D9CEC97D}" destId="{4F2EB62A-28E9-4EFC-882B-27976A5E95B1}" srcOrd="0" destOrd="0" presId="urn:microsoft.com/office/officeart/2018/2/layout/IconVerticalSolidList"/>
    <dgm:cxn modelId="{FA15CCF7-4BC4-4C2C-8A39-99D59D28CA6D}" type="presOf" srcId="{2DF45396-246C-4B3E-BA7C-B4EC703C2659}" destId="{D7405C4D-5AF6-45CB-B951-B507AC5EDC61}" srcOrd="0" destOrd="0" presId="urn:microsoft.com/office/officeart/2018/2/layout/IconVerticalSolidList"/>
    <dgm:cxn modelId="{681EA704-E42A-4EC2-B6DF-9C50E7FA3C02}" type="presParOf" srcId="{4F2EB62A-28E9-4EFC-882B-27976A5E95B1}" destId="{B65D0809-2C8B-4CFC-97AC-4534D7DB9B22}" srcOrd="0" destOrd="0" presId="urn:microsoft.com/office/officeart/2018/2/layout/IconVerticalSolidList"/>
    <dgm:cxn modelId="{2764ED7D-4CB5-4E58-8611-3F16CBD9BD14}" type="presParOf" srcId="{B65D0809-2C8B-4CFC-97AC-4534D7DB9B22}" destId="{98761EDE-CC9D-49A6-B483-E4206F5F36E2}" srcOrd="0" destOrd="0" presId="urn:microsoft.com/office/officeart/2018/2/layout/IconVerticalSolidList"/>
    <dgm:cxn modelId="{04989AD6-41EE-4304-BFBB-CF98BE3C6090}" type="presParOf" srcId="{B65D0809-2C8B-4CFC-97AC-4534D7DB9B22}" destId="{BC541E4B-AD2D-4CB2-977A-919CC197ED5A}" srcOrd="1" destOrd="0" presId="urn:microsoft.com/office/officeart/2018/2/layout/IconVerticalSolidList"/>
    <dgm:cxn modelId="{3281CE2E-B2D2-4925-9741-FB1450B90DF6}" type="presParOf" srcId="{B65D0809-2C8B-4CFC-97AC-4534D7DB9B22}" destId="{72C5A8C1-D4E1-4617-A4B3-34F7B413B5CD}" srcOrd="2" destOrd="0" presId="urn:microsoft.com/office/officeart/2018/2/layout/IconVerticalSolidList"/>
    <dgm:cxn modelId="{A07DF64F-54D7-4D93-834C-8CCAF095DD85}" type="presParOf" srcId="{B65D0809-2C8B-4CFC-97AC-4534D7DB9B22}" destId="{D80C4885-280E-42D8-8921-AD06BBA19D2A}" srcOrd="3" destOrd="0" presId="urn:microsoft.com/office/officeart/2018/2/layout/IconVerticalSolidList"/>
    <dgm:cxn modelId="{8A0B78A1-666A-4228-A072-C6889D4748E1}" type="presParOf" srcId="{4F2EB62A-28E9-4EFC-882B-27976A5E95B1}" destId="{9781C39E-00EA-434D-991F-1267ABB78FA1}" srcOrd="1" destOrd="0" presId="urn:microsoft.com/office/officeart/2018/2/layout/IconVerticalSolidList"/>
    <dgm:cxn modelId="{07027D87-5E6B-4A7B-9DD4-136F1F0C8A08}" type="presParOf" srcId="{4F2EB62A-28E9-4EFC-882B-27976A5E95B1}" destId="{36E684D3-8A17-43F6-B2A6-971B4C54FDEE}" srcOrd="2" destOrd="0" presId="urn:microsoft.com/office/officeart/2018/2/layout/IconVerticalSolidList"/>
    <dgm:cxn modelId="{70FD2A82-47A6-438D-BFB2-E48BC91AAFF0}" type="presParOf" srcId="{36E684D3-8A17-43F6-B2A6-971B4C54FDEE}" destId="{3230C351-2342-457C-90A6-94412AE97650}" srcOrd="0" destOrd="0" presId="urn:microsoft.com/office/officeart/2018/2/layout/IconVerticalSolidList"/>
    <dgm:cxn modelId="{C15A19C7-63E7-4EBC-82B6-B2A6D41243E0}" type="presParOf" srcId="{36E684D3-8A17-43F6-B2A6-971B4C54FDEE}" destId="{9276BD88-F24B-459C-8F44-6A4F8D4C8C35}" srcOrd="1" destOrd="0" presId="urn:microsoft.com/office/officeart/2018/2/layout/IconVerticalSolidList"/>
    <dgm:cxn modelId="{C39AB8D0-CFCA-4DD1-AFAA-D8EDECDCDAB9}" type="presParOf" srcId="{36E684D3-8A17-43F6-B2A6-971B4C54FDEE}" destId="{449F2832-E4DD-41E6-B943-45AE3BAA5BBF}" srcOrd="2" destOrd="0" presId="urn:microsoft.com/office/officeart/2018/2/layout/IconVerticalSolidList"/>
    <dgm:cxn modelId="{AB2EF852-B8DC-4F0A-B157-1763E5384C7C}" type="presParOf" srcId="{36E684D3-8A17-43F6-B2A6-971B4C54FDEE}" destId="{D7405C4D-5AF6-45CB-B951-B507AC5EDC61}" srcOrd="3" destOrd="0" presId="urn:microsoft.com/office/officeart/2018/2/layout/IconVerticalSolidList"/>
    <dgm:cxn modelId="{79DBCBD3-FFD7-4C20-BAE7-B144F24570EB}" type="presParOf" srcId="{4F2EB62A-28E9-4EFC-882B-27976A5E95B1}" destId="{0BB8B72A-E4E6-46AD-A5CE-2AEC2D29D603}" srcOrd="3" destOrd="0" presId="urn:microsoft.com/office/officeart/2018/2/layout/IconVerticalSolidList"/>
    <dgm:cxn modelId="{6A425CF3-909A-4B66-B568-08FC4F0982A6}" type="presParOf" srcId="{4F2EB62A-28E9-4EFC-882B-27976A5E95B1}" destId="{2122E1E9-7F68-44EC-B979-09D7AAE1C7A6}" srcOrd="4" destOrd="0" presId="urn:microsoft.com/office/officeart/2018/2/layout/IconVerticalSolidList"/>
    <dgm:cxn modelId="{20466031-FCA4-4405-AA75-51752CB31E26}" type="presParOf" srcId="{2122E1E9-7F68-44EC-B979-09D7AAE1C7A6}" destId="{023A4AB0-2EC4-46D5-86CB-19159784699C}" srcOrd="0" destOrd="0" presId="urn:microsoft.com/office/officeart/2018/2/layout/IconVerticalSolidList"/>
    <dgm:cxn modelId="{3D80DC78-8A27-4853-B92D-F73EFFBA930D}" type="presParOf" srcId="{2122E1E9-7F68-44EC-B979-09D7AAE1C7A6}" destId="{CEFD3045-0980-40CF-A889-928D8B11B586}" srcOrd="1" destOrd="0" presId="urn:microsoft.com/office/officeart/2018/2/layout/IconVerticalSolidList"/>
    <dgm:cxn modelId="{23401D2E-B703-4B44-AD71-2B86429EF602}" type="presParOf" srcId="{2122E1E9-7F68-44EC-B979-09D7AAE1C7A6}" destId="{6457A1BC-80B8-4565-B880-674214E521BE}" srcOrd="2" destOrd="0" presId="urn:microsoft.com/office/officeart/2018/2/layout/IconVerticalSolidList"/>
    <dgm:cxn modelId="{E134D3FF-8BC2-4A88-B4FE-C219E37934D3}" type="presParOf" srcId="{2122E1E9-7F68-44EC-B979-09D7AAE1C7A6}" destId="{4429AFBD-3F77-4DC9-8031-344811FBCE89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3FD5F75-3142-45D9-9727-E00B0D2B4FD2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43A71D90-B767-4D58-9BA6-66C12D9DC883}">
      <dgm:prSet/>
      <dgm:spPr/>
      <dgm:t>
        <a:bodyPr/>
        <a:lstStyle/>
        <a:p>
          <a:pPr>
            <a:defRPr cap="all"/>
          </a:pPr>
          <a:r>
            <a:rPr lang="en-US"/>
            <a:t>Lane curvature detection</a:t>
          </a:r>
        </a:p>
      </dgm:t>
    </dgm:pt>
    <dgm:pt modelId="{2C2262A7-80DF-4BC9-B623-E885349E33A2}" type="parTrans" cxnId="{56D17964-5B4C-49AC-8343-B45864D21AA4}">
      <dgm:prSet/>
      <dgm:spPr/>
      <dgm:t>
        <a:bodyPr/>
        <a:lstStyle/>
        <a:p>
          <a:endParaRPr lang="en-US"/>
        </a:p>
      </dgm:t>
    </dgm:pt>
    <dgm:pt modelId="{8629106F-88A2-43EB-839B-57933629C9C9}" type="sibTrans" cxnId="{56D17964-5B4C-49AC-8343-B45864D21AA4}">
      <dgm:prSet/>
      <dgm:spPr/>
      <dgm:t>
        <a:bodyPr/>
        <a:lstStyle/>
        <a:p>
          <a:endParaRPr lang="en-US"/>
        </a:p>
      </dgm:t>
    </dgm:pt>
    <dgm:pt modelId="{4168296D-C096-49A7-B513-D21D20C8BE78}">
      <dgm:prSet/>
      <dgm:spPr/>
      <dgm:t>
        <a:bodyPr/>
        <a:lstStyle/>
        <a:p>
          <a:pPr>
            <a:defRPr cap="all"/>
          </a:pPr>
          <a:r>
            <a:rPr lang="en-US"/>
            <a:t>Road sign recognition</a:t>
          </a:r>
        </a:p>
      </dgm:t>
    </dgm:pt>
    <dgm:pt modelId="{C8C5DB74-9C61-4A0D-8D78-BDC991700860}" type="parTrans" cxnId="{524140C8-DDC4-4CCF-8BA5-5716BFF6B627}">
      <dgm:prSet/>
      <dgm:spPr/>
      <dgm:t>
        <a:bodyPr/>
        <a:lstStyle/>
        <a:p>
          <a:endParaRPr lang="en-US"/>
        </a:p>
      </dgm:t>
    </dgm:pt>
    <dgm:pt modelId="{480A074F-6436-4572-A64B-3512E07D63DA}" type="sibTrans" cxnId="{524140C8-DDC4-4CCF-8BA5-5716BFF6B627}">
      <dgm:prSet/>
      <dgm:spPr/>
      <dgm:t>
        <a:bodyPr/>
        <a:lstStyle/>
        <a:p>
          <a:endParaRPr lang="en-US"/>
        </a:p>
      </dgm:t>
    </dgm:pt>
    <dgm:pt modelId="{29F7A1E6-B365-45B2-8D21-A76EFA13CB6D}">
      <dgm:prSet/>
      <dgm:spPr/>
      <dgm:t>
        <a:bodyPr/>
        <a:lstStyle/>
        <a:p>
          <a:pPr>
            <a:defRPr cap="all"/>
          </a:pPr>
          <a:r>
            <a:rPr lang="en-US"/>
            <a:t>Ultrasonic sensors for obstacle detection</a:t>
          </a:r>
        </a:p>
      </dgm:t>
    </dgm:pt>
    <dgm:pt modelId="{6BD5C0D7-246D-4F59-BC27-83F5DE90C3D3}" type="parTrans" cxnId="{4A6A6501-F2F1-4A3D-BEBC-DE138E5B9D15}">
      <dgm:prSet/>
      <dgm:spPr/>
      <dgm:t>
        <a:bodyPr/>
        <a:lstStyle/>
        <a:p>
          <a:endParaRPr lang="en-US"/>
        </a:p>
      </dgm:t>
    </dgm:pt>
    <dgm:pt modelId="{9D85BF77-8296-4FAD-A961-7FE133BBAB3C}" type="sibTrans" cxnId="{4A6A6501-F2F1-4A3D-BEBC-DE138E5B9D15}">
      <dgm:prSet/>
      <dgm:spPr/>
      <dgm:t>
        <a:bodyPr/>
        <a:lstStyle/>
        <a:p>
          <a:endParaRPr lang="en-US"/>
        </a:p>
      </dgm:t>
    </dgm:pt>
    <dgm:pt modelId="{30F29F2E-5B13-469F-A3C3-DEB193B3BF6C}">
      <dgm:prSet/>
      <dgm:spPr/>
      <dgm:t>
        <a:bodyPr/>
        <a:lstStyle/>
        <a:p>
          <a:pPr>
            <a:defRPr cap="all"/>
          </a:pPr>
          <a:r>
            <a:rPr lang="en-US"/>
            <a:t>GPS for navigation and mapping</a:t>
          </a:r>
        </a:p>
      </dgm:t>
    </dgm:pt>
    <dgm:pt modelId="{800F2966-BDC9-4A7F-8838-1B5CDC503E29}" type="parTrans" cxnId="{0A0FE221-E8FC-4A12-AD21-E5830F3333F9}">
      <dgm:prSet/>
      <dgm:spPr/>
      <dgm:t>
        <a:bodyPr/>
        <a:lstStyle/>
        <a:p>
          <a:endParaRPr lang="en-US"/>
        </a:p>
      </dgm:t>
    </dgm:pt>
    <dgm:pt modelId="{17E3DC9A-14C5-4F9A-AD1B-821EB1A43478}" type="sibTrans" cxnId="{0A0FE221-E8FC-4A12-AD21-E5830F3333F9}">
      <dgm:prSet/>
      <dgm:spPr/>
      <dgm:t>
        <a:bodyPr/>
        <a:lstStyle/>
        <a:p>
          <a:endParaRPr lang="en-US"/>
        </a:p>
      </dgm:t>
    </dgm:pt>
    <dgm:pt modelId="{CBB56440-4FA9-433F-8BC0-3DAD008D9653}">
      <dgm:prSet/>
      <dgm:spPr/>
      <dgm:t>
        <a:bodyPr/>
        <a:lstStyle/>
        <a:p>
          <a:pPr>
            <a:defRPr cap="all"/>
          </a:pPr>
          <a:r>
            <a:rPr lang="en-US"/>
            <a:t>Reinforcement learning for adaptive navigation</a:t>
          </a:r>
        </a:p>
      </dgm:t>
    </dgm:pt>
    <dgm:pt modelId="{D0C2E42A-9426-405A-9421-73F780D70979}" type="parTrans" cxnId="{EF678ABF-5659-4F88-B731-DB95302F39E5}">
      <dgm:prSet/>
      <dgm:spPr/>
      <dgm:t>
        <a:bodyPr/>
        <a:lstStyle/>
        <a:p>
          <a:endParaRPr lang="en-US"/>
        </a:p>
      </dgm:t>
    </dgm:pt>
    <dgm:pt modelId="{7E60EF16-500B-4F28-A1F4-D46A4049B702}" type="sibTrans" cxnId="{EF678ABF-5659-4F88-B731-DB95302F39E5}">
      <dgm:prSet/>
      <dgm:spPr/>
      <dgm:t>
        <a:bodyPr/>
        <a:lstStyle/>
        <a:p>
          <a:endParaRPr lang="en-US"/>
        </a:p>
      </dgm:t>
    </dgm:pt>
    <dgm:pt modelId="{1BF34403-C54D-4E09-824B-389D4C81E357}">
      <dgm:prSet/>
      <dgm:spPr/>
      <dgm:t>
        <a:bodyPr/>
        <a:lstStyle/>
        <a:p>
          <a:pPr>
            <a:defRPr cap="all"/>
          </a:pPr>
          <a:r>
            <a:rPr lang="en-US"/>
            <a:t>Neural network optimization for speed and efficiency</a:t>
          </a:r>
        </a:p>
      </dgm:t>
    </dgm:pt>
    <dgm:pt modelId="{0DDF1544-5960-401D-8F9E-23BD6282DEE5}" type="parTrans" cxnId="{EC1AC070-0835-425C-B759-5EF44D6581AE}">
      <dgm:prSet/>
      <dgm:spPr/>
      <dgm:t>
        <a:bodyPr/>
        <a:lstStyle/>
        <a:p>
          <a:endParaRPr lang="en-US"/>
        </a:p>
      </dgm:t>
    </dgm:pt>
    <dgm:pt modelId="{FFCA36F2-C206-4A70-AD07-DFAE6522F465}" type="sibTrans" cxnId="{EC1AC070-0835-425C-B759-5EF44D6581AE}">
      <dgm:prSet/>
      <dgm:spPr/>
      <dgm:t>
        <a:bodyPr/>
        <a:lstStyle/>
        <a:p>
          <a:endParaRPr lang="en-US"/>
        </a:p>
      </dgm:t>
    </dgm:pt>
    <dgm:pt modelId="{CDA8663C-B146-4D32-B190-654221050FDC}" type="pres">
      <dgm:prSet presAssocID="{03FD5F75-3142-45D9-9727-E00B0D2B4FD2}" presName="root" presStyleCnt="0">
        <dgm:presLayoutVars>
          <dgm:dir/>
          <dgm:resizeHandles val="exact"/>
        </dgm:presLayoutVars>
      </dgm:prSet>
      <dgm:spPr/>
    </dgm:pt>
    <dgm:pt modelId="{DC6E7EBD-0E6E-4C7C-9900-DBF33756F7C8}" type="pres">
      <dgm:prSet presAssocID="{43A71D90-B767-4D58-9BA6-66C12D9DC883}" presName="compNode" presStyleCnt="0"/>
      <dgm:spPr/>
    </dgm:pt>
    <dgm:pt modelId="{84792BA6-59C9-4559-8A74-4F9F6C0BF8F3}" type="pres">
      <dgm:prSet presAssocID="{43A71D90-B767-4D58-9BA6-66C12D9DC883}" presName="iconBgRect" presStyleLbl="bgShp" presStyleIdx="0" presStyleCnt="6"/>
      <dgm:spPr/>
    </dgm:pt>
    <dgm:pt modelId="{D5FA755F-541A-4FCB-B600-39068B1F809C}" type="pres">
      <dgm:prSet presAssocID="{43A71D90-B767-4D58-9BA6-66C12D9DC883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6ECC76F0-972D-410D-90CD-AA77D0628FA5}" type="pres">
      <dgm:prSet presAssocID="{43A71D90-B767-4D58-9BA6-66C12D9DC883}" presName="spaceRect" presStyleCnt="0"/>
      <dgm:spPr/>
    </dgm:pt>
    <dgm:pt modelId="{29FAACDE-710B-4B18-A51F-E575033F47BA}" type="pres">
      <dgm:prSet presAssocID="{43A71D90-B767-4D58-9BA6-66C12D9DC883}" presName="textRect" presStyleLbl="revTx" presStyleIdx="0" presStyleCnt="6">
        <dgm:presLayoutVars>
          <dgm:chMax val="1"/>
          <dgm:chPref val="1"/>
        </dgm:presLayoutVars>
      </dgm:prSet>
      <dgm:spPr/>
    </dgm:pt>
    <dgm:pt modelId="{F92816F9-A2B2-47A6-8484-0C9DD6EC9BFF}" type="pres">
      <dgm:prSet presAssocID="{8629106F-88A2-43EB-839B-57933629C9C9}" presName="sibTrans" presStyleCnt="0"/>
      <dgm:spPr/>
    </dgm:pt>
    <dgm:pt modelId="{99FB71E3-2CA9-4EA2-B82F-A56797AED215}" type="pres">
      <dgm:prSet presAssocID="{4168296D-C096-49A7-B513-D21D20C8BE78}" presName="compNode" presStyleCnt="0"/>
      <dgm:spPr/>
    </dgm:pt>
    <dgm:pt modelId="{C473D828-432B-4603-81F7-4F15809EB278}" type="pres">
      <dgm:prSet presAssocID="{4168296D-C096-49A7-B513-D21D20C8BE78}" presName="iconBgRect" presStyleLbl="bgShp" presStyleIdx="1" presStyleCnt="6"/>
      <dgm:spPr/>
    </dgm:pt>
    <dgm:pt modelId="{F08C439C-49D5-4511-A789-C39EDA46777D}" type="pres">
      <dgm:prSet presAssocID="{4168296D-C096-49A7-B513-D21D20C8BE78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r"/>
        </a:ext>
      </dgm:extLst>
    </dgm:pt>
    <dgm:pt modelId="{D36E59C4-A7D6-4E77-95A7-012C482D755C}" type="pres">
      <dgm:prSet presAssocID="{4168296D-C096-49A7-B513-D21D20C8BE78}" presName="spaceRect" presStyleCnt="0"/>
      <dgm:spPr/>
    </dgm:pt>
    <dgm:pt modelId="{110FDE32-2E56-475D-9058-49AECF20617A}" type="pres">
      <dgm:prSet presAssocID="{4168296D-C096-49A7-B513-D21D20C8BE78}" presName="textRect" presStyleLbl="revTx" presStyleIdx="1" presStyleCnt="6">
        <dgm:presLayoutVars>
          <dgm:chMax val="1"/>
          <dgm:chPref val="1"/>
        </dgm:presLayoutVars>
      </dgm:prSet>
      <dgm:spPr/>
    </dgm:pt>
    <dgm:pt modelId="{5C83EDC2-D9E6-4803-973E-E335A118F25B}" type="pres">
      <dgm:prSet presAssocID="{480A074F-6436-4572-A64B-3512E07D63DA}" presName="sibTrans" presStyleCnt="0"/>
      <dgm:spPr/>
    </dgm:pt>
    <dgm:pt modelId="{07394F78-65AC-416E-954F-151F8B263630}" type="pres">
      <dgm:prSet presAssocID="{29F7A1E6-B365-45B2-8D21-A76EFA13CB6D}" presName="compNode" presStyleCnt="0"/>
      <dgm:spPr/>
    </dgm:pt>
    <dgm:pt modelId="{79DAE961-EE78-4521-A31E-4DFE9A77C21D}" type="pres">
      <dgm:prSet presAssocID="{29F7A1E6-B365-45B2-8D21-A76EFA13CB6D}" presName="iconBgRect" presStyleLbl="bgShp" presStyleIdx="2" presStyleCnt="6"/>
      <dgm:spPr/>
    </dgm:pt>
    <dgm:pt modelId="{F8A6AAFC-1E1F-4C01-896E-4D20E7DCDF1E}" type="pres">
      <dgm:prSet presAssocID="{29F7A1E6-B365-45B2-8D21-A76EFA13CB6D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ireless router"/>
        </a:ext>
      </dgm:extLst>
    </dgm:pt>
    <dgm:pt modelId="{2D6BB00C-C1F8-4B15-8D37-6AE8EABDE810}" type="pres">
      <dgm:prSet presAssocID="{29F7A1E6-B365-45B2-8D21-A76EFA13CB6D}" presName="spaceRect" presStyleCnt="0"/>
      <dgm:spPr/>
    </dgm:pt>
    <dgm:pt modelId="{2E898133-FF7D-4C8E-99EF-2F21C770DA2D}" type="pres">
      <dgm:prSet presAssocID="{29F7A1E6-B365-45B2-8D21-A76EFA13CB6D}" presName="textRect" presStyleLbl="revTx" presStyleIdx="2" presStyleCnt="6">
        <dgm:presLayoutVars>
          <dgm:chMax val="1"/>
          <dgm:chPref val="1"/>
        </dgm:presLayoutVars>
      </dgm:prSet>
      <dgm:spPr/>
    </dgm:pt>
    <dgm:pt modelId="{C77CA241-9C5A-4593-862F-5A94DEA3391A}" type="pres">
      <dgm:prSet presAssocID="{9D85BF77-8296-4FAD-A961-7FE133BBAB3C}" presName="sibTrans" presStyleCnt="0"/>
      <dgm:spPr/>
    </dgm:pt>
    <dgm:pt modelId="{6C8ABCDC-F508-4259-AF3F-0C9A7B3F89AF}" type="pres">
      <dgm:prSet presAssocID="{30F29F2E-5B13-469F-A3C3-DEB193B3BF6C}" presName="compNode" presStyleCnt="0"/>
      <dgm:spPr/>
    </dgm:pt>
    <dgm:pt modelId="{47CA5AD0-26C9-40E8-B0E1-D104169F1C25}" type="pres">
      <dgm:prSet presAssocID="{30F29F2E-5B13-469F-A3C3-DEB193B3BF6C}" presName="iconBgRect" presStyleLbl="bgShp" presStyleIdx="3" presStyleCnt="6"/>
      <dgm:spPr/>
    </dgm:pt>
    <dgm:pt modelId="{3E7B8F4D-DF61-49A4-8E9A-62DD69C9D58D}" type="pres">
      <dgm:prSet presAssocID="{30F29F2E-5B13-469F-A3C3-DEB193B3BF6C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p with pin"/>
        </a:ext>
      </dgm:extLst>
    </dgm:pt>
    <dgm:pt modelId="{4E9D7367-A9C8-4A38-A77D-F5082C4C86CB}" type="pres">
      <dgm:prSet presAssocID="{30F29F2E-5B13-469F-A3C3-DEB193B3BF6C}" presName="spaceRect" presStyleCnt="0"/>
      <dgm:spPr/>
    </dgm:pt>
    <dgm:pt modelId="{A62A5FF5-BAC2-44DF-A454-DFBF432F2E3C}" type="pres">
      <dgm:prSet presAssocID="{30F29F2E-5B13-469F-A3C3-DEB193B3BF6C}" presName="textRect" presStyleLbl="revTx" presStyleIdx="3" presStyleCnt="6">
        <dgm:presLayoutVars>
          <dgm:chMax val="1"/>
          <dgm:chPref val="1"/>
        </dgm:presLayoutVars>
      </dgm:prSet>
      <dgm:spPr/>
    </dgm:pt>
    <dgm:pt modelId="{872CE7BB-B6F8-4505-9307-36BBDA3279BC}" type="pres">
      <dgm:prSet presAssocID="{17E3DC9A-14C5-4F9A-AD1B-821EB1A43478}" presName="sibTrans" presStyleCnt="0"/>
      <dgm:spPr/>
    </dgm:pt>
    <dgm:pt modelId="{E66CF0B5-A084-4937-8D51-F88EE040888A}" type="pres">
      <dgm:prSet presAssocID="{CBB56440-4FA9-433F-8BC0-3DAD008D9653}" presName="compNode" presStyleCnt="0"/>
      <dgm:spPr/>
    </dgm:pt>
    <dgm:pt modelId="{2D2B1986-5BFD-4D6D-952B-46437D9A580F}" type="pres">
      <dgm:prSet presAssocID="{CBB56440-4FA9-433F-8BC0-3DAD008D9653}" presName="iconBgRect" presStyleLbl="bgShp" presStyleIdx="4" presStyleCnt="6"/>
      <dgm:spPr/>
    </dgm:pt>
    <dgm:pt modelId="{021EFFCA-C381-470C-97B6-EFBE4E8526F3}" type="pres">
      <dgm:prSet presAssocID="{CBB56440-4FA9-433F-8BC0-3DAD008D9653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p compass"/>
        </a:ext>
      </dgm:extLst>
    </dgm:pt>
    <dgm:pt modelId="{3541157C-3D5A-41FE-9E0D-D90CD57E552C}" type="pres">
      <dgm:prSet presAssocID="{CBB56440-4FA9-433F-8BC0-3DAD008D9653}" presName="spaceRect" presStyleCnt="0"/>
      <dgm:spPr/>
    </dgm:pt>
    <dgm:pt modelId="{42FD44F3-CB12-4F1D-96EC-1530E1B26741}" type="pres">
      <dgm:prSet presAssocID="{CBB56440-4FA9-433F-8BC0-3DAD008D9653}" presName="textRect" presStyleLbl="revTx" presStyleIdx="4" presStyleCnt="6">
        <dgm:presLayoutVars>
          <dgm:chMax val="1"/>
          <dgm:chPref val="1"/>
        </dgm:presLayoutVars>
      </dgm:prSet>
      <dgm:spPr/>
    </dgm:pt>
    <dgm:pt modelId="{30C20C54-03AE-47A4-A98C-2C2919DCB4D3}" type="pres">
      <dgm:prSet presAssocID="{7E60EF16-500B-4F28-A1F4-D46A4049B702}" presName="sibTrans" presStyleCnt="0"/>
      <dgm:spPr/>
    </dgm:pt>
    <dgm:pt modelId="{22D5F730-8778-4E4F-8264-C499182F6CFA}" type="pres">
      <dgm:prSet presAssocID="{1BF34403-C54D-4E09-824B-389D4C81E357}" presName="compNode" presStyleCnt="0"/>
      <dgm:spPr/>
    </dgm:pt>
    <dgm:pt modelId="{846224A9-EAF0-4F45-A6DE-61DBB9DD7139}" type="pres">
      <dgm:prSet presAssocID="{1BF34403-C54D-4E09-824B-389D4C81E357}" presName="iconBgRect" presStyleLbl="bgShp" presStyleIdx="5" presStyleCnt="6"/>
      <dgm:spPr/>
    </dgm:pt>
    <dgm:pt modelId="{0262AC39-0E37-4A7F-A2BB-3C5005EA0F8B}" type="pres">
      <dgm:prSet presAssocID="{1BF34403-C54D-4E09-824B-389D4C81E357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F6A8C170-0346-467C-B830-B5DFC2B47142}" type="pres">
      <dgm:prSet presAssocID="{1BF34403-C54D-4E09-824B-389D4C81E357}" presName="spaceRect" presStyleCnt="0"/>
      <dgm:spPr/>
    </dgm:pt>
    <dgm:pt modelId="{BAFC62F0-D097-4F11-8591-57AE017F25CD}" type="pres">
      <dgm:prSet presAssocID="{1BF34403-C54D-4E09-824B-389D4C81E357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4A6A6501-F2F1-4A3D-BEBC-DE138E5B9D15}" srcId="{03FD5F75-3142-45D9-9727-E00B0D2B4FD2}" destId="{29F7A1E6-B365-45B2-8D21-A76EFA13CB6D}" srcOrd="2" destOrd="0" parTransId="{6BD5C0D7-246D-4F59-BC27-83F5DE90C3D3}" sibTransId="{9D85BF77-8296-4FAD-A961-7FE133BBAB3C}"/>
    <dgm:cxn modelId="{EE450E05-77AA-4257-9015-6521EC2DDF15}" type="presOf" srcId="{4168296D-C096-49A7-B513-D21D20C8BE78}" destId="{110FDE32-2E56-475D-9058-49AECF20617A}" srcOrd="0" destOrd="0" presId="urn:microsoft.com/office/officeart/2018/5/layout/IconCircleLabelList"/>
    <dgm:cxn modelId="{0A0FE221-E8FC-4A12-AD21-E5830F3333F9}" srcId="{03FD5F75-3142-45D9-9727-E00B0D2B4FD2}" destId="{30F29F2E-5B13-469F-A3C3-DEB193B3BF6C}" srcOrd="3" destOrd="0" parTransId="{800F2966-BDC9-4A7F-8838-1B5CDC503E29}" sibTransId="{17E3DC9A-14C5-4F9A-AD1B-821EB1A43478}"/>
    <dgm:cxn modelId="{56D17964-5B4C-49AC-8343-B45864D21AA4}" srcId="{03FD5F75-3142-45D9-9727-E00B0D2B4FD2}" destId="{43A71D90-B767-4D58-9BA6-66C12D9DC883}" srcOrd="0" destOrd="0" parTransId="{2C2262A7-80DF-4BC9-B623-E885349E33A2}" sibTransId="{8629106F-88A2-43EB-839B-57933629C9C9}"/>
    <dgm:cxn modelId="{EC1AC070-0835-425C-B759-5EF44D6581AE}" srcId="{03FD5F75-3142-45D9-9727-E00B0D2B4FD2}" destId="{1BF34403-C54D-4E09-824B-389D4C81E357}" srcOrd="5" destOrd="0" parTransId="{0DDF1544-5960-401D-8F9E-23BD6282DEE5}" sibTransId="{FFCA36F2-C206-4A70-AD07-DFAE6522F465}"/>
    <dgm:cxn modelId="{E5784086-261F-44AF-B609-6FF9F84865CE}" type="presOf" srcId="{1BF34403-C54D-4E09-824B-389D4C81E357}" destId="{BAFC62F0-D097-4F11-8591-57AE017F25CD}" srcOrd="0" destOrd="0" presId="urn:microsoft.com/office/officeart/2018/5/layout/IconCircleLabelList"/>
    <dgm:cxn modelId="{9291CB8C-9A7E-4D7B-8E48-9F7EA8F621D9}" type="presOf" srcId="{30F29F2E-5B13-469F-A3C3-DEB193B3BF6C}" destId="{A62A5FF5-BAC2-44DF-A454-DFBF432F2E3C}" srcOrd="0" destOrd="0" presId="urn:microsoft.com/office/officeart/2018/5/layout/IconCircleLabelList"/>
    <dgm:cxn modelId="{94A3C88E-12F1-4017-98D8-A8BB525D187D}" type="presOf" srcId="{43A71D90-B767-4D58-9BA6-66C12D9DC883}" destId="{29FAACDE-710B-4B18-A51F-E575033F47BA}" srcOrd="0" destOrd="0" presId="urn:microsoft.com/office/officeart/2018/5/layout/IconCircleLabelList"/>
    <dgm:cxn modelId="{7978A2A8-B018-40D8-B6A7-BA74B76DADB1}" type="presOf" srcId="{03FD5F75-3142-45D9-9727-E00B0D2B4FD2}" destId="{CDA8663C-B146-4D32-B190-654221050FDC}" srcOrd="0" destOrd="0" presId="urn:microsoft.com/office/officeart/2018/5/layout/IconCircleLabelList"/>
    <dgm:cxn modelId="{FB5A57AC-2F83-43F0-979A-DF948DDAE5DF}" type="presOf" srcId="{CBB56440-4FA9-433F-8BC0-3DAD008D9653}" destId="{42FD44F3-CB12-4F1D-96EC-1530E1B26741}" srcOrd="0" destOrd="0" presId="urn:microsoft.com/office/officeart/2018/5/layout/IconCircleLabelList"/>
    <dgm:cxn modelId="{EF678ABF-5659-4F88-B731-DB95302F39E5}" srcId="{03FD5F75-3142-45D9-9727-E00B0D2B4FD2}" destId="{CBB56440-4FA9-433F-8BC0-3DAD008D9653}" srcOrd="4" destOrd="0" parTransId="{D0C2E42A-9426-405A-9421-73F780D70979}" sibTransId="{7E60EF16-500B-4F28-A1F4-D46A4049B702}"/>
    <dgm:cxn modelId="{524140C8-DDC4-4CCF-8BA5-5716BFF6B627}" srcId="{03FD5F75-3142-45D9-9727-E00B0D2B4FD2}" destId="{4168296D-C096-49A7-B513-D21D20C8BE78}" srcOrd="1" destOrd="0" parTransId="{C8C5DB74-9C61-4A0D-8D78-BDC991700860}" sibTransId="{480A074F-6436-4572-A64B-3512E07D63DA}"/>
    <dgm:cxn modelId="{6F0D24F1-335C-41F7-AF95-A4304B843CB9}" type="presOf" srcId="{29F7A1E6-B365-45B2-8D21-A76EFA13CB6D}" destId="{2E898133-FF7D-4C8E-99EF-2F21C770DA2D}" srcOrd="0" destOrd="0" presId="urn:microsoft.com/office/officeart/2018/5/layout/IconCircleLabelList"/>
    <dgm:cxn modelId="{48D7394A-4D6A-461B-89BD-B8BC9BC282E2}" type="presParOf" srcId="{CDA8663C-B146-4D32-B190-654221050FDC}" destId="{DC6E7EBD-0E6E-4C7C-9900-DBF33756F7C8}" srcOrd="0" destOrd="0" presId="urn:microsoft.com/office/officeart/2018/5/layout/IconCircleLabelList"/>
    <dgm:cxn modelId="{6706A1F9-C2BD-455D-B2EA-77EF5AC4BBEC}" type="presParOf" srcId="{DC6E7EBD-0E6E-4C7C-9900-DBF33756F7C8}" destId="{84792BA6-59C9-4559-8A74-4F9F6C0BF8F3}" srcOrd="0" destOrd="0" presId="urn:microsoft.com/office/officeart/2018/5/layout/IconCircleLabelList"/>
    <dgm:cxn modelId="{75B685FC-8E68-4B1E-B011-2A2C6AB9C900}" type="presParOf" srcId="{DC6E7EBD-0E6E-4C7C-9900-DBF33756F7C8}" destId="{D5FA755F-541A-4FCB-B600-39068B1F809C}" srcOrd="1" destOrd="0" presId="urn:microsoft.com/office/officeart/2018/5/layout/IconCircleLabelList"/>
    <dgm:cxn modelId="{3908E949-37C1-4507-A5A7-558F6C843DDB}" type="presParOf" srcId="{DC6E7EBD-0E6E-4C7C-9900-DBF33756F7C8}" destId="{6ECC76F0-972D-410D-90CD-AA77D0628FA5}" srcOrd="2" destOrd="0" presId="urn:microsoft.com/office/officeart/2018/5/layout/IconCircleLabelList"/>
    <dgm:cxn modelId="{45D7DF03-6031-4694-8DEF-6125016DA545}" type="presParOf" srcId="{DC6E7EBD-0E6E-4C7C-9900-DBF33756F7C8}" destId="{29FAACDE-710B-4B18-A51F-E575033F47BA}" srcOrd="3" destOrd="0" presId="urn:microsoft.com/office/officeart/2018/5/layout/IconCircleLabelList"/>
    <dgm:cxn modelId="{F3FF775F-5F62-4D52-AFD8-A767BBAD0456}" type="presParOf" srcId="{CDA8663C-B146-4D32-B190-654221050FDC}" destId="{F92816F9-A2B2-47A6-8484-0C9DD6EC9BFF}" srcOrd="1" destOrd="0" presId="urn:microsoft.com/office/officeart/2018/5/layout/IconCircleLabelList"/>
    <dgm:cxn modelId="{52DB97BC-219D-4EAA-80DE-6F29D84FBCCF}" type="presParOf" srcId="{CDA8663C-B146-4D32-B190-654221050FDC}" destId="{99FB71E3-2CA9-4EA2-B82F-A56797AED215}" srcOrd="2" destOrd="0" presId="urn:microsoft.com/office/officeart/2018/5/layout/IconCircleLabelList"/>
    <dgm:cxn modelId="{B9E3B4E5-7430-435B-8CEE-366C97FB6826}" type="presParOf" srcId="{99FB71E3-2CA9-4EA2-B82F-A56797AED215}" destId="{C473D828-432B-4603-81F7-4F15809EB278}" srcOrd="0" destOrd="0" presId="urn:microsoft.com/office/officeart/2018/5/layout/IconCircleLabelList"/>
    <dgm:cxn modelId="{BBD61979-33BA-445B-94D0-F54A38D839CC}" type="presParOf" srcId="{99FB71E3-2CA9-4EA2-B82F-A56797AED215}" destId="{F08C439C-49D5-4511-A789-C39EDA46777D}" srcOrd="1" destOrd="0" presId="urn:microsoft.com/office/officeart/2018/5/layout/IconCircleLabelList"/>
    <dgm:cxn modelId="{7F4CF431-C2C8-49CB-B7B5-885CAF8F6458}" type="presParOf" srcId="{99FB71E3-2CA9-4EA2-B82F-A56797AED215}" destId="{D36E59C4-A7D6-4E77-95A7-012C482D755C}" srcOrd="2" destOrd="0" presId="urn:microsoft.com/office/officeart/2018/5/layout/IconCircleLabelList"/>
    <dgm:cxn modelId="{EB8E7FCF-8130-4D75-AC84-229DD7B73C6A}" type="presParOf" srcId="{99FB71E3-2CA9-4EA2-B82F-A56797AED215}" destId="{110FDE32-2E56-475D-9058-49AECF20617A}" srcOrd="3" destOrd="0" presId="urn:microsoft.com/office/officeart/2018/5/layout/IconCircleLabelList"/>
    <dgm:cxn modelId="{1871FE09-91FF-4E38-A3ED-C3518055020F}" type="presParOf" srcId="{CDA8663C-B146-4D32-B190-654221050FDC}" destId="{5C83EDC2-D9E6-4803-973E-E335A118F25B}" srcOrd="3" destOrd="0" presId="urn:microsoft.com/office/officeart/2018/5/layout/IconCircleLabelList"/>
    <dgm:cxn modelId="{C18483F7-A562-4347-A438-F04D0D3162F7}" type="presParOf" srcId="{CDA8663C-B146-4D32-B190-654221050FDC}" destId="{07394F78-65AC-416E-954F-151F8B263630}" srcOrd="4" destOrd="0" presId="urn:microsoft.com/office/officeart/2018/5/layout/IconCircleLabelList"/>
    <dgm:cxn modelId="{C1678435-E8E6-4A60-A7E4-02A4C23825AD}" type="presParOf" srcId="{07394F78-65AC-416E-954F-151F8B263630}" destId="{79DAE961-EE78-4521-A31E-4DFE9A77C21D}" srcOrd="0" destOrd="0" presId="urn:microsoft.com/office/officeart/2018/5/layout/IconCircleLabelList"/>
    <dgm:cxn modelId="{B37E6FD7-10D0-4EAD-99DF-615974900501}" type="presParOf" srcId="{07394F78-65AC-416E-954F-151F8B263630}" destId="{F8A6AAFC-1E1F-4C01-896E-4D20E7DCDF1E}" srcOrd="1" destOrd="0" presId="urn:microsoft.com/office/officeart/2018/5/layout/IconCircleLabelList"/>
    <dgm:cxn modelId="{93306FC8-9B8B-4694-BEA8-0C61BCF67C8C}" type="presParOf" srcId="{07394F78-65AC-416E-954F-151F8B263630}" destId="{2D6BB00C-C1F8-4B15-8D37-6AE8EABDE810}" srcOrd="2" destOrd="0" presId="urn:microsoft.com/office/officeart/2018/5/layout/IconCircleLabelList"/>
    <dgm:cxn modelId="{2D5F1596-B49F-4E2E-A4B5-EE9F0201ED3F}" type="presParOf" srcId="{07394F78-65AC-416E-954F-151F8B263630}" destId="{2E898133-FF7D-4C8E-99EF-2F21C770DA2D}" srcOrd="3" destOrd="0" presId="urn:microsoft.com/office/officeart/2018/5/layout/IconCircleLabelList"/>
    <dgm:cxn modelId="{5221F8FB-EB7B-4648-B7F9-D93C0662D1D1}" type="presParOf" srcId="{CDA8663C-B146-4D32-B190-654221050FDC}" destId="{C77CA241-9C5A-4593-862F-5A94DEA3391A}" srcOrd="5" destOrd="0" presId="urn:microsoft.com/office/officeart/2018/5/layout/IconCircleLabelList"/>
    <dgm:cxn modelId="{9C016395-A860-4AED-8F55-6F1838994E8A}" type="presParOf" srcId="{CDA8663C-B146-4D32-B190-654221050FDC}" destId="{6C8ABCDC-F508-4259-AF3F-0C9A7B3F89AF}" srcOrd="6" destOrd="0" presId="urn:microsoft.com/office/officeart/2018/5/layout/IconCircleLabelList"/>
    <dgm:cxn modelId="{F29E007C-20DC-4226-B3C7-02AC73B7EA44}" type="presParOf" srcId="{6C8ABCDC-F508-4259-AF3F-0C9A7B3F89AF}" destId="{47CA5AD0-26C9-40E8-B0E1-D104169F1C25}" srcOrd="0" destOrd="0" presId="urn:microsoft.com/office/officeart/2018/5/layout/IconCircleLabelList"/>
    <dgm:cxn modelId="{686B6094-8FF8-49F5-ACF3-A4D04AA28FB1}" type="presParOf" srcId="{6C8ABCDC-F508-4259-AF3F-0C9A7B3F89AF}" destId="{3E7B8F4D-DF61-49A4-8E9A-62DD69C9D58D}" srcOrd="1" destOrd="0" presId="urn:microsoft.com/office/officeart/2018/5/layout/IconCircleLabelList"/>
    <dgm:cxn modelId="{ED1726A7-AF50-4BAA-BDEF-0874AFD57139}" type="presParOf" srcId="{6C8ABCDC-F508-4259-AF3F-0C9A7B3F89AF}" destId="{4E9D7367-A9C8-4A38-A77D-F5082C4C86CB}" srcOrd="2" destOrd="0" presId="urn:microsoft.com/office/officeart/2018/5/layout/IconCircleLabelList"/>
    <dgm:cxn modelId="{B84F68F3-8A43-457F-A32E-2C6AF04E5DB5}" type="presParOf" srcId="{6C8ABCDC-F508-4259-AF3F-0C9A7B3F89AF}" destId="{A62A5FF5-BAC2-44DF-A454-DFBF432F2E3C}" srcOrd="3" destOrd="0" presId="urn:microsoft.com/office/officeart/2018/5/layout/IconCircleLabelList"/>
    <dgm:cxn modelId="{9650D544-C9E2-428B-8B8A-CBA339D104CE}" type="presParOf" srcId="{CDA8663C-B146-4D32-B190-654221050FDC}" destId="{872CE7BB-B6F8-4505-9307-36BBDA3279BC}" srcOrd="7" destOrd="0" presId="urn:microsoft.com/office/officeart/2018/5/layout/IconCircleLabelList"/>
    <dgm:cxn modelId="{7C7BE3B4-E372-48D1-8296-F5C4692D6EFA}" type="presParOf" srcId="{CDA8663C-B146-4D32-B190-654221050FDC}" destId="{E66CF0B5-A084-4937-8D51-F88EE040888A}" srcOrd="8" destOrd="0" presId="urn:microsoft.com/office/officeart/2018/5/layout/IconCircleLabelList"/>
    <dgm:cxn modelId="{7B957A74-62DF-42A2-824E-8F20CFDD12AF}" type="presParOf" srcId="{E66CF0B5-A084-4937-8D51-F88EE040888A}" destId="{2D2B1986-5BFD-4D6D-952B-46437D9A580F}" srcOrd="0" destOrd="0" presId="urn:microsoft.com/office/officeart/2018/5/layout/IconCircleLabelList"/>
    <dgm:cxn modelId="{12CF9D83-6546-42A9-A53A-3DAC7204C934}" type="presParOf" srcId="{E66CF0B5-A084-4937-8D51-F88EE040888A}" destId="{021EFFCA-C381-470C-97B6-EFBE4E8526F3}" srcOrd="1" destOrd="0" presId="urn:microsoft.com/office/officeart/2018/5/layout/IconCircleLabelList"/>
    <dgm:cxn modelId="{842FE3A9-35D5-43BE-8F2F-AA4A318E41EE}" type="presParOf" srcId="{E66CF0B5-A084-4937-8D51-F88EE040888A}" destId="{3541157C-3D5A-41FE-9E0D-D90CD57E552C}" srcOrd="2" destOrd="0" presId="urn:microsoft.com/office/officeart/2018/5/layout/IconCircleLabelList"/>
    <dgm:cxn modelId="{33AD06A4-450B-47F8-8D3B-457B70B2AF92}" type="presParOf" srcId="{E66CF0B5-A084-4937-8D51-F88EE040888A}" destId="{42FD44F3-CB12-4F1D-96EC-1530E1B26741}" srcOrd="3" destOrd="0" presId="urn:microsoft.com/office/officeart/2018/5/layout/IconCircleLabelList"/>
    <dgm:cxn modelId="{D338F658-D843-406F-A7D9-1AD39C33C558}" type="presParOf" srcId="{CDA8663C-B146-4D32-B190-654221050FDC}" destId="{30C20C54-03AE-47A4-A98C-2C2919DCB4D3}" srcOrd="9" destOrd="0" presId="urn:microsoft.com/office/officeart/2018/5/layout/IconCircleLabelList"/>
    <dgm:cxn modelId="{0A026A6F-6769-43F0-A000-F67314AFEEC2}" type="presParOf" srcId="{CDA8663C-B146-4D32-B190-654221050FDC}" destId="{22D5F730-8778-4E4F-8264-C499182F6CFA}" srcOrd="10" destOrd="0" presId="urn:microsoft.com/office/officeart/2018/5/layout/IconCircleLabelList"/>
    <dgm:cxn modelId="{3E1A8DBB-E523-4FE3-A21A-7DD99DAAB353}" type="presParOf" srcId="{22D5F730-8778-4E4F-8264-C499182F6CFA}" destId="{846224A9-EAF0-4F45-A6DE-61DBB9DD7139}" srcOrd="0" destOrd="0" presId="urn:microsoft.com/office/officeart/2018/5/layout/IconCircleLabelList"/>
    <dgm:cxn modelId="{1E382223-B64A-4D54-9C96-1E86CFAC237F}" type="presParOf" srcId="{22D5F730-8778-4E4F-8264-C499182F6CFA}" destId="{0262AC39-0E37-4A7F-A2BB-3C5005EA0F8B}" srcOrd="1" destOrd="0" presId="urn:microsoft.com/office/officeart/2018/5/layout/IconCircleLabelList"/>
    <dgm:cxn modelId="{04D20BA6-2C9B-42C1-9400-8A475084BB4E}" type="presParOf" srcId="{22D5F730-8778-4E4F-8264-C499182F6CFA}" destId="{F6A8C170-0346-467C-B830-B5DFC2B47142}" srcOrd="2" destOrd="0" presId="urn:microsoft.com/office/officeart/2018/5/layout/IconCircleLabelList"/>
    <dgm:cxn modelId="{4426C7D8-C30A-4289-A802-90E1FA679033}" type="presParOf" srcId="{22D5F730-8778-4E4F-8264-C499182F6CFA}" destId="{BAFC62F0-D097-4F11-8591-57AE017F25CD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0B69DA7F-92C1-4217-A67D-F2CA8CFD3827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FDE9EC68-6F47-4AE7-98A3-10DFF6F4B0E0}">
      <dgm:prSet/>
      <dgm:spPr/>
      <dgm:t>
        <a:bodyPr/>
        <a:lstStyle/>
        <a:p>
          <a:r>
            <a:rPr lang="en-US"/>
            <a:t>Successful implementation of autonomous navigation</a:t>
          </a:r>
        </a:p>
      </dgm:t>
    </dgm:pt>
    <dgm:pt modelId="{C304FCAE-B9B1-489B-B882-6A479F9683F4}" type="parTrans" cxnId="{3A49DC39-D658-4EAB-9E47-914826190843}">
      <dgm:prSet/>
      <dgm:spPr/>
      <dgm:t>
        <a:bodyPr/>
        <a:lstStyle/>
        <a:p>
          <a:endParaRPr lang="en-US"/>
        </a:p>
      </dgm:t>
    </dgm:pt>
    <dgm:pt modelId="{57EF75D7-7510-4DCD-B855-BE02AD816C74}" type="sibTrans" cxnId="{3A49DC39-D658-4EAB-9E47-914826190843}">
      <dgm:prSet/>
      <dgm:spPr/>
      <dgm:t>
        <a:bodyPr/>
        <a:lstStyle/>
        <a:p>
          <a:endParaRPr lang="en-US"/>
        </a:p>
      </dgm:t>
    </dgm:pt>
    <dgm:pt modelId="{3E0C50DB-1BEA-4760-A7C4-7CC4A0980BE4}">
      <dgm:prSet/>
      <dgm:spPr/>
      <dgm:t>
        <a:bodyPr/>
        <a:lstStyle/>
        <a:p>
          <a:r>
            <a:rPr lang="en-US"/>
            <a:t>Integration of computer vision and motor control</a:t>
          </a:r>
        </a:p>
      </dgm:t>
    </dgm:pt>
    <dgm:pt modelId="{F354A2C7-FDB3-4679-AAE9-43B8A5EE64E1}" type="parTrans" cxnId="{2282688F-1854-4C03-BDEB-2F9BC9FA69E8}">
      <dgm:prSet/>
      <dgm:spPr/>
      <dgm:t>
        <a:bodyPr/>
        <a:lstStyle/>
        <a:p>
          <a:endParaRPr lang="en-US"/>
        </a:p>
      </dgm:t>
    </dgm:pt>
    <dgm:pt modelId="{39F3F7B8-09DD-4961-9B7C-42CE58499451}" type="sibTrans" cxnId="{2282688F-1854-4C03-BDEB-2F9BC9FA69E8}">
      <dgm:prSet/>
      <dgm:spPr/>
      <dgm:t>
        <a:bodyPr/>
        <a:lstStyle/>
        <a:p>
          <a:endParaRPr lang="en-US"/>
        </a:p>
      </dgm:t>
    </dgm:pt>
    <dgm:pt modelId="{A7CF9AEF-962A-4C5E-B8B2-82DD9E5FF24C}">
      <dgm:prSet/>
      <dgm:spPr/>
      <dgm:t>
        <a:bodyPr/>
        <a:lstStyle/>
        <a:p>
          <a:r>
            <a:rPr lang="en-US"/>
            <a:t>Enhance detection capabilities and decision making</a:t>
          </a:r>
        </a:p>
      </dgm:t>
    </dgm:pt>
    <dgm:pt modelId="{C1B0A6F1-D2A6-4F53-AD4A-838B0F9D61AD}" type="parTrans" cxnId="{80BD30F9-65A1-4159-A1A4-B1EE504904C1}">
      <dgm:prSet/>
      <dgm:spPr/>
      <dgm:t>
        <a:bodyPr/>
        <a:lstStyle/>
        <a:p>
          <a:endParaRPr lang="en-US"/>
        </a:p>
      </dgm:t>
    </dgm:pt>
    <dgm:pt modelId="{B0D50664-AC6C-4762-B48B-860FCBCDC49F}" type="sibTrans" cxnId="{80BD30F9-65A1-4159-A1A4-B1EE504904C1}">
      <dgm:prSet/>
      <dgm:spPr/>
      <dgm:t>
        <a:bodyPr/>
        <a:lstStyle/>
        <a:p>
          <a:endParaRPr lang="en-US"/>
        </a:p>
      </dgm:t>
    </dgm:pt>
    <dgm:pt modelId="{942EB45A-3146-499F-9524-CF17343C3B41}">
      <dgm:prSet/>
      <dgm:spPr/>
      <dgm:t>
        <a:bodyPr/>
        <a:lstStyle/>
        <a:p>
          <a:r>
            <a:rPr lang="en-US"/>
            <a:t>Expand functionality with additional sensors and AI techniques</a:t>
          </a:r>
        </a:p>
      </dgm:t>
    </dgm:pt>
    <dgm:pt modelId="{24D10ABB-2EA0-45E6-85E2-E311AA1A9338}" type="parTrans" cxnId="{CCA5422C-B66A-4CB9-9DF4-3160F5FED498}">
      <dgm:prSet/>
      <dgm:spPr/>
      <dgm:t>
        <a:bodyPr/>
        <a:lstStyle/>
        <a:p>
          <a:endParaRPr lang="en-US"/>
        </a:p>
      </dgm:t>
    </dgm:pt>
    <dgm:pt modelId="{0C6E2E4D-4C35-4E52-AB0F-98585ABACFC8}" type="sibTrans" cxnId="{CCA5422C-B66A-4CB9-9DF4-3160F5FED498}">
      <dgm:prSet/>
      <dgm:spPr/>
      <dgm:t>
        <a:bodyPr/>
        <a:lstStyle/>
        <a:p>
          <a:endParaRPr lang="en-US"/>
        </a:p>
      </dgm:t>
    </dgm:pt>
    <dgm:pt modelId="{3DB97EF3-3032-470F-9235-A8D519C490E2}" type="pres">
      <dgm:prSet presAssocID="{0B69DA7F-92C1-4217-A67D-F2CA8CFD3827}" presName="root" presStyleCnt="0">
        <dgm:presLayoutVars>
          <dgm:dir/>
          <dgm:resizeHandles val="exact"/>
        </dgm:presLayoutVars>
      </dgm:prSet>
      <dgm:spPr/>
    </dgm:pt>
    <dgm:pt modelId="{2386EA11-ED67-4ACF-9923-3163BBD9AA0F}" type="pres">
      <dgm:prSet presAssocID="{FDE9EC68-6F47-4AE7-98A3-10DFF6F4B0E0}" presName="compNode" presStyleCnt="0"/>
      <dgm:spPr/>
    </dgm:pt>
    <dgm:pt modelId="{3F1C3F61-5381-447A-8D7B-5F5F3AB567B2}" type="pres">
      <dgm:prSet presAssocID="{FDE9EC68-6F47-4AE7-98A3-10DFF6F4B0E0}" presName="bgRect" presStyleLbl="bgShp" presStyleIdx="0" presStyleCnt="4"/>
      <dgm:spPr/>
    </dgm:pt>
    <dgm:pt modelId="{D6D11878-0A30-4997-A78F-D43C3546874C}" type="pres">
      <dgm:prSet presAssocID="{FDE9EC68-6F47-4AE7-98A3-10DFF6F4B0E0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p with pin"/>
        </a:ext>
      </dgm:extLst>
    </dgm:pt>
    <dgm:pt modelId="{A9D1730C-0C7B-4141-B29A-C105C8A64E01}" type="pres">
      <dgm:prSet presAssocID="{FDE9EC68-6F47-4AE7-98A3-10DFF6F4B0E0}" presName="spaceRect" presStyleCnt="0"/>
      <dgm:spPr/>
    </dgm:pt>
    <dgm:pt modelId="{E0F51A9F-1725-4E29-9294-3848DC86B00E}" type="pres">
      <dgm:prSet presAssocID="{FDE9EC68-6F47-4AE7-98A3-10DFF6F4B0E0}" presName="parTx" presStyleLbl="revTx" presStyleIdx="0" presStyleCnt="4">
        <dgm:presLayoutVars>
          <dgm:chMax val="0"/>
          <dgm:chPref val="0"/>
        </dgm:presLayoutVars>
      </dgm:prSet>
      <dgm:spPr/>
    </dgm:pt>
    <dgm:pt modelId="{365AE268-71A2-4A9F-8F24-6433EC963C86}" type="pres">
      <dgm:prSet presAssocID="{57EF75D7-7510-4DCD-B855-BE02AD816C74}" presName="sibTrans" presStyleCnt="0"/>
      <dgm:spPr/>
    </dgm:pt>
    <dgm:pt modelId="{90FD4937-6BBD-43FA-B49C-0A01EEC1D294}" type="pres">
      <dgm:prSet presAssocID="{3E0C50DB-1BEA-4760-A7C4-7CC4A0980BE4}" presName="compNode" presStyleCnt="0"/>
      <dgm:spPr/>
    </dgm:pt>
    <dgm:pt modelId="{2B9C051F-EE1F-4437-B2BC-D85CC8442DEE}" type="pres">
      <dgm:prSet presAssocID="{3E0C50DB-1BEA-4760-A7C4-7CC4A0980BE4}" presName="bgRect" presStyleLbl="bgShp" presStyleIdx="1" presStyleCnt="4"/>
      <dgm:spPr/>
    </dgm:pt>
    <dgm:pt modelId="{D5EB9AE0-2248-4E89-AA03-24A0906D4BF4}" type="pres">
      <dgm:prSet presAssocID="{3E0C50DB-1BEA-4760-A7C4-7CC4A0980BE4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ye"/>
        </a:ext>
      </dgm:extLst>
    </dgm:pt>
    <dgm:pt modelId="{ED8AD119-EF24-4ABF-9EEB-A5E6FAA4369E}" type="pres">
      <dgm:prSet presAssocID="{3E0C50DB-1BEA-4760-A7C4-7CC4A0980BE4}" presName="spaceRect" presStyleCnt="0"/>
      <dgm:spPr/>
    </dgm:pt>
    <dgm:pt modelId="{E50D7F7F-34C3-45BA-94F1-454939949E0B}" type="pres">
      <dgm:prSet presAssocID="{3E0C50DB-1BEA-4760-A7C4-7CC4A0980BE4}" presName="parTx" presStyleLbl="revTx" presStyleIdx="1" presStyleCnt="4">
        <dgm:presLayoutVars>
          <dgm:chMax val="0"/>
          <dgm:chPref val="0"/>
        </dgm:presLayoutVars>
      </dgm:prSet>
      <dgm:spPr/>
    </dgm:pt>
    <dgm:pt modelId="{FA697AD8-F879-4026-B201-A2DCCC41A5A6}" type="pres">
      <dgm:prSet presAssocID="{39F3F7B8-09DD-4961-9B7C-42CE58499451}" presName="sibTrans" presStyleCnt="0"/>
      <dgm:spPr/>
    </dgm:pt>
    <dgm:pt modelId="{4E316B1D-B6E2-436E-95E9-529A38B62398}" type="pres">
      <dgm:prSet presAssocID="{A7CF9AEF-962A-4C5E-B8B2-82DD9E5FF24C}" presName="compNode" presStyleCnt="0"/>
      <dgm:spPr/>
    </dgm:pt>
    <dgm:pt modelId="{81B13E99-6DF1-498C-84D3-8077014F66CE}" type="pres">
      <dgm:prSet presAssocID="{A7CF9AEF-962A-4C5E-B8B2-82DD9E5FF24C}" presName="bgRect" presStyleLbl="bgShp" presStyleIdx="2" presStyleCnt="4"/>
      <dgm:spPr/>
    </dgm:pt>
    <dgm:pt modelId="{92310AFE-D20D-4CF2-9A33-2A75425DD53B}" type="pres">
      <dgm:prSet presAssocID="{A7CF9AEF-962A-4C5E-B8B2-82DD9E5FF24C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F6AADD24-CC42-4F65-B3E5-99A65DD55249}" type="pres">
      <dgm:prSet presAssocID="{A7CF9AEF-962A-4C5E-B8B2-82DD9E5FF24C}" presName="spaceRect" presStyleCnt="0"/>
      <dgm:spPr/>
    </dgm:pt>
    <dgm:pt modelId="{F1F74F6E-DCBD-4A8D-90B3-C9306066D5AB}" type="pres">
      <dgm:prSet presAssocID="{A7CF9AEF-962A-4C5E-B8B2-82DD9E5FF24C}" presName="parTx" presStyleLbl="revTx" presStyleIdx="2" presStyleCnt="4">
        <dgm:presLayoutVars>
          <dgm:chMax val="0"/>
          <dgm:chPref val="0"/>
        </dgm:presLayoutVars>
      </dgm:prSet>
      <dgm:spPr/>
    </dgm:pt>
    <dgm:pt modelId="{A6F4FB8E-A50D-4D42-A49D-C966FBA5F359}" type="pres">
      <dgm:prSet presAssocID="{B0D50664-AC6C-4762-B48B-860FCBCDC49F}" presName="sibTrans" presStyleCnt="0"/>
      <dgm:spPr/>
    </dgm:pt>
    <dgm:pt modelId="{A3C34EAC-7524-4E78-9F28-458B2F41F96D}" type="pres">
      <dgm:prSet presAssocID="{942EB45A-3146-499F-9524-CF17343C3B41}" presName="compNode" presStyleCnt="0"/>
      <dgm:spPr/>
    </dgm:pt>
    <dgm:pt modelId="{BE70391C-8E0E-4E71-8F35-6467CCE05338}" type="pres">
      <dgm:prSet presAssocID="{942EB45A-3146-499F-9524-CF17343C3B41}" presName="bgRect" presStyleLbl="bgShp" presStyleIdx="3" presStyleCnt="4"/>
      <dgm:spPr/>
    </dgm:pt>
    <dgm:pt modelId="{768ACA63-9B13-47EC-9450-B9DE02717DB4}" type="pres">
      <dgm:prSet presAssocID="{942EB45A-3146-499F-9524-CF17343C3B41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91AC42C9-DAA5-4F36-9DDB-B0E3DB5A7F27}" type="pres">
      <dgm:prSet presAssocID="{942EB45A-3146-499F-9524-CF17343C3B41}" presName="spaceRect" presStyleCnt="0"/>
      <dgm:spPr/>
    </dgm:pt>
    <dgm:pt modelId="{FA5F6AE2-5DDB-4CC1-87C7-A47CE901A776}" type="pres">
      <dgm:prSet presAssocID="{942EB45A-3146-499F-9524-CF17343C3B41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3DA6A207-DF4A-467B-9326-4E3A78EAFE78}" type="presOf" srcId="{0B69DA7F-92C1-4217-A67D-F2CA8CFD3827}" destId="{3DB97EF3-3032-470F-9235-A8D519C490E2}" srcOrd="0" destOrd="0" presId="urn:microsoft.com/office/officeart/2018/2/layout/IconVerticalSolidList"/>
    <dgm:cxn modelId="{CCA5422C-B66A-4CB9-9DF4-3160F5FED498}" srcId="{0B69DA7F-92C1-4217-A67D-F2CA8CFD3827}" destId="{942EB45A-3146-499F-9524-CF17343C3B41}" srcOrd="3" destOrd="0" parTransId="{24D10ABB-2EA0-45E6-85E2-E311AA1A9338}" sibTransId="{0C6E2E4D-4C35-4E52-AB0F-98585ABACFC8}"/>
    <dgm:cxn modelId="{3A49DC39-D658-4EAB-9E47-914826190843}" srcId="{0B69DA7F-92C1-4217-A67D-F2CA8CFD3827}" destId="{FDE9EC68-6F47-4AE7-98A3-10DFF6F4B0E0}" srcOrd="0" destOrd="0" parTransId="{C304FCAE-B9B1-489B-B882-6A479F9683F4}" sibTransId="{57EF75D7-7510-4DCD-B855-BE02AD816C74}"/>
    <dgm:cxn modelId="{B5F34D65-F487-4DD8-BC8C-E78C179DCD0E}" type="presOf" srcId="{FDE9EC68-6F47-4AE7-98A3-10DFF6F4B0E0}" destId="{E0F51A9F-1725-4E29-9294-3848DC86B00E}" srcOrd="0" destOrd="0" presId="urn:microsoft.com/office/officeart/2018/2/layout/IconVerticalSolidList"/>
    <dgm:cxn modelId="{7FA6916F-DE0F-49CF-9A61-0F10E42A628E}" type="presOf" srcId="{A7CF9AEF-962A-4C5E-B8B2-82DD9E5FF24C}" destId="{F1F74F6E-DCBD-4A8D-90B3-C9306066D5AB}" srcOrd="0" destOrd="0" presId="urn:microsoft.com/office/officeart/2018/2/layout/IconVerticalSolidList"/>
    <dgm:cxn modelId="{2282688F-1854-4C03-BDEB-2F9BC9FA69E8}" srcId="{0B69DA7F-92C1-4217-A67D-F2CA8CFD3827}" destId="{3E0C50DB-1BEA-4760-A7C4-7CC4A0980BE4}" srcOrd="1" destOrd="0" parTransId="{F354A2C7-FDB3-4679-AAE9-43B8A5EE64E1}" sibTransId="{39F3F7B8-09DD-4961-9B7C-42CE58499451}"/>
    <dgm:cxn modelId="{294BCCB9-A387-4BC2-AFE6-FE1C32D87914}" type="presOf" srcId="{942EB45A-3146-499F-9524-CF17343C3B41}" destId="{FA5F6AE2-5DDB-4CC1-87C7-A47CE901A776}" srcOrd="0" destOrd="0" presId="urn:microsoft.com/office/officeart/2018/2/layout/IconVerticalSolidList"/>
    <dgm:cxn modelId="{6367BEC3-8115-463F-90DF-4E5A1F5F27A0}" type="presOf" srcId="{3E0C50DB-1BEA-4760-A7C4-7CC4A0980BE4}" destId="{E50D7F7F-34C3-45BA-94F1-454939949E0B}" srcOrd="0" destOrd="0" presId="urn:microsoft.com/office/officeart/2018/2/layout/IconVerticalSolidList"/>
    <dgm:cxn modelId="{80BD30F9-65A1-4159-A1A4-B1EE504904C1}" srcId="{0B69DA7F-92C1-4217-A67D-F2CA8CFD3827}" destId="{A7CF9AEF-962A-4C5E-B8B2-82DD9E5FF24C}" srcOrd="2" destOrd="0" parTransId="{C1B0A6F1-D2A6-4F53-AD4A-838B0F9D61AD}" sibTransId="{B0D50664-AC6C-4762-B48B-860FCBCDC49F}"/>
    <dgm:cxn modelId="{F6A866EA-7E64-4FAF-A260-0613ED40E6C9}" type="presParOf" srcId="{3DB97EF3-3032-470F-9235-A8D519C490E2}" destId="{2386EA11-ED67-4ACF-9923-3163BBD9AA0F}" srcOrd="0" destOrd="0" presId="urn:microsoft.com/office/officeart/2018/2/layout/IconVerticalSolidList"/>
    <dgm:cxn modelId="{D2BAD7C2-F823-4EBD-9EC8-63E36C44A32D}" type="presParOf" srcId="{2386EA11-ED67-4ACF-9923-3163BBD9AA0F}" destId="{3F1C3F61-5381-447A-8D7B-5F5F3AB567B2}" srcOrd="0" destOrd="0" presId="urn:microsoft.com/office/officeart/2018/2/layout/IconVerticalSolidList"/>
    <dgm:cxn modelId="{4DD247D0-9323-4421-9023-046AE40B3A30}" type="presParOf" srcId="{2386EA11-ED67-4ACF-9923-3163BBD9AA0F}" destId="{D6D11878-0A30-4997-A78F-D43C3546874C}" srcOrd="1" destOrd="0" presId="urn:microsoft.com/office/officeart/2018/2/layout/IconVerticalSolidList"/>
    <dgm:cxn modelId="{10C3C653-FD62-4CF0-BB76-E38533234A81}" type="presParOf" srcId="{2386EA11-ED67-4ACF-9923-3163BBD9AA0F}" destId="{A9D1730C-0C7B-4141-B29A-C105C8A64E01}" srcOrd="2" destOrd="0" presId="urn:microsoft.com/office/officeart/2018/2/layout/IconVerticalSolidList"/>
    <dgm:cxn modelId="{2FEDEE24-31B3-4983-BB9A-A9903D60CCBD}" type="presParOf" srcId="{2386EA11-ED67-4ACF-9923-3163BBD9AA0F}" destId="{E0F51A9F-1725-4E29-9294-3848DC86B00E}" srcOrd="3" destOrd="0" presId="urn:microsoft.com/office/officeart/2018/2/layout/IconVerticalSolidList"/>
    <dgm:cxn modelId="{53E69EC2-050A-4A3E-B06A-29E312FBDC30}" type="presParOf" srcId="{3DB97EF3-3032-470F-9235-A8D519C490E2}" destId="{365AE268-71A2-4A9F-8F24-6433EC963C86}" srcOrd="1" destOrd="0" presId="urn:microsoft.com/office/officeart/2018/2/layout/IconVerticalSolidList"/>
    <dgm:cxn modelId="{0C2F7A7D-380D-4E78-9B6C-8FC98C1ADC56}" type="presParOf" srcId="{3DB97EF3-3032-470F-9235-A8D519C490E2}" destId="{90FD4937-6BBD-43FA-B49C-0A01EEC1D294}" srcOrd="2" destOrd="0" presId="urn:microsoft.com/office/officeart/2018/2/layout/IconVerticalSolidList"/>
    <dgm:cxn modelId="{B7DA9423-8F27-49DC-89D1-5D2DB1BF92F3}" type="presParOf" srcId="{90FD4937-6BBD-43FA-B49C-0A01EEC1D294}" destId="{2B9C051F-EE1F-4437-B2BC-D85CC8442DEE}" srcOrd="0" destOrd="0" presId="urn:microsoft.com/office/officeart/2018/2/layout/IconVerticalSolidList"/>
    <dgm:cxn modelId="{F259D2E4-62DB-4615-802A-5CEBC1BFD1FF}" type="presParOf" srcId="{90FD4937-6BBD-43FA-B49C-0A01EEC1D294}" destId="{D5EB9AE0-2248-4E89-AA03-24A0906D4BF4}" srcOrd="1" destOrd="0" presId="urn:microsoft.com/office/officeart/2018/2/layout/IconVerticalSolidList"/>
    <dgm:cxn modelId="{B953A7A6-5002-47BD-91F6-810A9759231C}" type="presParOf" srcId="{90FD4937-6BBD-43FA-B49C-0A01EEC1D294}" destId="{ED8AD119-EF24-4ABF-9EEB-A5E6FAA4369E}" srcOrd="2" destOrd="0" presId="urn:microsoft.com/office/officeart/2018/2/layout/IconVerticalSolidList"/>
    <dgm:cxn modelId="{60CBB22C-D044-43F6-93AE-F537ED9FE1B1}" type="presParOf" srcId="{90FD4937-6BBD-43FA-B49C-0A01EEC1D294}" destId="{E50D7F7F-34C3-45BA-94F1-454939949E0B}" srcOrd="3" destOrd="0" presId="urn:microsoft.com/office/officeart/2018/2/layout/IconVerticalSolidList"/>
    <dgm:cxn modelId="{AEB34001-D54F-4B3E-A977-C50FAF8EFD09}" type="presParOf" srcId="{3DB97EF3-3032-470F-9235-A8D519C490E2}" destId="{FA697AD8-F879-4026-B201-A2DCCC41A5A6}" srcOrd="3" destOrd="0" presId="urn:microsoft.com/office/officeart/2018/2/layout/IconVerticalSolidList"/>
    <dgm:cxn modelId="{2F57E1C8-BB9E-483E-BD89-BA2561660C9C}" type="presParOf" srcId="{3DB97EF3-3032-470F-9235-A8D519C490E2}" destId="{4E316B1D-B6E2-436E-95E9-529A38B62398}" srcOrd="4" destOrd="0" presId="urn:microsoft.com/office/officeart/2018/2/layout/IconVerticalSolidList"/>
    <dgm:cxn modelId="{976CEF9A-E42D-4E30-BBA6-671715BC69EB}" type="presParOf" srcId="{4E316B1D-B6E2-436E-95E9-529A38B62398}" destId="{81B13E99-6DF1-498C-84D3-8077014F66CE}" srcOrd="0" destOrd="0" presId="urn:microsoft.com/office/officeart/2018/2/layout/IconVerticalSolidList"/>
    <dgm:cxn modelId="{E1890484-1785-4F06-A357-876112E29F14}" type="presParOf" srcId="{4E316B1D-B6E2-436E-95E9-529A38B62398}" destId="{92310AFE-D20D-4CF2-9A33-2A75425DD53B}" srcOrd="1" destOrd="0" presId="urn:microsoft.com/office/officeart/2018/2/layout/IconVerticalSolidList"/>
    <dgm:cxn modelId="{BE46D0FB-CA4C-4843-A290-8296F8AC6AF2}" type="presParOf" srcId="{4E316B1D-B6E2-436E-95E9-529A38B62398}" destId="{F6AADD24-CC42-4F65-B3E5-99A65DD55249}" srcOrd="2" destOrd="0" presId="urn:microsoft.com/office/officeart/2018/2/layout/IconVerticalSolidList"/>
    <dgm:cxn modelId="{C9925FAF-ACE3-4E5C-B473-DE91321CB349}" type="presParOf" srcId="{4E316B1D-B6E2-436E-95E9-529A38B62398}" destId="{F1F74F6E-DCBD-4A8D-90B3-C9306066D5AB}" srcOrd="3" destOrd="0" presId="urn:microsoft.com/office/officeart/2018/2/layout/IconVerticalSolidList"/>
    <dgm:cxn modelId="{5DF24BA6-B378-474A-8060-D20A468AC472}" type="presParOf" srcId="{3DB97EF3-3032-470F-9235-A8D519C490E2}" destId="{A6F4FB8E-A50D-4D42-A49D-C966FBA5F359}" srcOrd="5" destOrd="0" presId="urn:microsoft.com/office/officeart/2018/2/layout/IconVerticalSolidList"/>
    <dgm:cxn modelId="{487CA26C-6100-4C2E-B2FB-97F6995EB01F}" type="presParOf" srcId="{3DB97EF3-3032-470F-9235-A8D519C490E2}" destId="{A3C34EAC-7524-4E78-9F28-458B2F41F96D}" srcOrd="6" destOrd="0" presId="urn:microsoft.com/office/officeart/2018/2/layout/IconVerticalSolidList"/>
    <dgm:cxn modelId="{869DF4B4-97BF-4062-9AE5-45B0646813B6}" type="presParOf" srcId="{A3C34EAC-7524-4E78-9F28-458B2F41F96D}" destId="{BE70391C-8E0E-4E71-8F35-6467CCE05338}" srcOrd="0" destOrd="0" presId="urn:microsoft.com/office/officeart/2018/2/layout/IconVerticalSolidList"/>
    <dgm:cxn modelId="{8B1FF61A-44C8-4925-A048-874131528B74}" type="presParOf" srcId="{A3C34EAC-7524-4E78-9F28-458B2F41F96D}" destId="{768ACA63-9B13-47EC-9450-B9DE02717DB4}" srcOrd="1" destOrd="0" presId="urn:microsoft.com/office/officeart/2018/2/layout/IconVerticalSolidList"/>
    <dgm:cxn modelId="{54053A7B-C407-4415-8072-3E968F30A9AC}" type="presParOf" srcId="{A3C34EAC-7524-4E78-9F28-458B2F41F96D}" destId="{91AC42C9-DAA5-4F36-9DDB-B0E3DB5A7F27}" srcOrd="2" destOrd="0" presId="urn:microsoft.com/office/officeart/2018/2/layout/IconVerticalSolidList"/>
    <dgm:cxn modelId="{CC02B8BD-9F11-428C-BBC3-6BAE4B047919}" type="presParOf" srcId="{A3C34EAC-7524-4E78-9F28-458B2F41F96D}" destId="{FA5F6AE2-5DDB-4CC1-87C7-A47CE901A776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5FA3E4-9154-45E4-BEB4-7218DCB8BA4B}">
      <dsp:nvSpPr>
        <dsp:cNvPr id="0" name=""/>
        <dsp:cNvSpPr/>
      </dsp:nvSpPr>
      <dsp:spPr>
        <a:xfrm>
          <a:off x="1134975" y="966416"/>
          <a:ext cx="932434" cy="93243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154092F-6067-4504-8C39-B4163A7E4401}">
      <dsp:nvSpPr>
        <dsp:cNvPr id="0" name=""/>
        <dsp:cNvSpPr/>
      </dsp:nvSpPr>
      <dsp:spPr>
        <a:xfrm>
          <a:off x="565154" y="2190531"/>
          <a:ext cx="2072076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Accurate lane detection</a:t>
          </a:r>
        </a:p>
      </dsp:txBody>
      <dsp:txXfrm>
        <a:off x="565154" y="2190531"/>
        <a:ext cx="2072076" cy="720000"/>
      </dsp:txXfrm>
    </dsp:sp>
    <dsp:sp modelId="{9DFE5C1A-5E89-4F78-8953-F4E8A21F87B5}">
      <dsp:nvSpPr>
        <dsp:cNvPr id="0" name=""/>
        <dsp:cNvSpPr/>
      </dsp:nvSpPr>
      <dsp:spPr>
        <a:xfrm>
          <a:off x="3569665" y="966416"/>
          <a:ext cx="932434" cy="93243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D4583C-5802-4101-8B43-8296C4E2AA05}">
      <dsp:nvSpPr>
        <dsp:cNvPr id="0" name=""/>
        <dsp:cNvSpPr/>
      </dsp:nvSpPr>
      <dsp:spPr>
        <a:xfrm>
          <a:off x="2999844" y="2190531"/>
          <a:ext cx="2072076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Real-time decision making</a:t>
          </a:r>
        </a:p>
      </dsp:txBody>
      <dsp:txXfrm>
        <a:off x="2999844" y="2190531"/>
        <a:ext cx="2072076" cy="720000"/>
      </dsp:txXfrm>
    </dsp:sp>
    <dsp:sp modelId="{D2258689-F34E-4AB0-9511-FEE3EEABB351}">
      <dsp:nvSpPr>
        <dsp:cNvPr id="0" name=""/>
        <dsp:cNvSpPr/>
      </dsp:nvSpPr>
      <dsp:spPr>
        <a:xfrm>
          <a:off x="6004355" y="966416"/>
          <a:ext cx="932434" cy="93243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008B2F0-44FC-4AA2-A303-A09704DECDD6}">
      <dsp:nvSpPr>
        <dsp:cNvPr id="0" name=""/>
        <dsp:cNvSpPr/>
      </dsp:nvSpPr>
      <dsp:spPr>
        <a:xfrm>
          <a:off x="5434534" y="2190531"/>
          <a:ext cx="2072076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Motor control integration</a:t>
          </a:r>
        </a:p>
      </dsp:txBody>
      <dsp:txXfrm>
        <a:off x="5434534" y="2190531"/>
        <a:ext cx="2072076" cy="720000"/>
      </dsp:txXfrm>
    </dsp:sp>
    <dsp:sp modelId="{3332AE2E-5259-47DD-A0CE-512C97ACDD69}">
      <dsp:nvSpPr>
        <dsp:cNvPr id="0" name=""/>
        <dsp:cNvSpPr/>
      </dsp:nvSpPr>
      <dsp:spPr>
        <a:xfrm>
          <a:off x="8439046" y="966416"/>
          <a:ext cx="932434" cy="93243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4D08B3-956F-461C-B177-905D36620759}">
      <dsp:nvSpPr>
        <dsp:cNvPr id="0" name=""/>
        <dsp:cNvSpPr/>
      </dsp:nvSpPr>
      <dsp:spPr>
        <a:xfrm>
          <a:off x="7869224" y="2190531"/>
          <a:ext cx="2072076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Environmental adaptability</a:t>
          </a:r>
        </a:p>
      </dsp:txBody>
      <dsp:txXfrm>
        <a:off x="7869224" y="2190531"/>
        <a:ext cx="2072076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D05CA1-BE59-47B9-99DF-F4848A40C44A}">
      <dsp:nvSpPr>
        <dsp:cNvPr id="0" name=""/>
        <dsp:cNvSpPr/>
      </dsp:nvSpPr>
      <dsp:spPr>
        <a:xfrm>
          <a:off x="0" y="676"/>
          <a:ext cx="6812280" cy="158283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B527C82-9EB9-48A6-B711-0501FB220AE0}">
      <dsp:nvSpPr>
        <dsp:cNvPr id="0" name=""/>
        <dsp:cNvSpPr/>
      </dsp:nvSpPr>
      <dsp:spPr>
        <a:xfrm>
          <a:off x="478806" y="356813"/>
          <a:ext cx="870557" cy="87055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E9D792-CBA0-44F7-BDA0-4F4C8E895EC6}">
      <dsp:nvSpPr>
        <dsp:cNvPr id="0" name=""/>
        <dsp:cNvSpPr/>
      </dsp:nvSpPr>
      <dsp:spPr>
        <a:xfrm>
          <a:off x="1828170" y="676"/>
          <a:ext cx="4984109" cy="15828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7516" tIns="167516" rIns="167516" bIns="167516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Camera for image capture</a:t>
          </a:r>
        </a:p>
      </dsp:txBody>
      <dsp:txXfrm>
        <a:off x="1828170" y="676"/>
        <a:ext cx="4984109" cy="1582831"/>
      </dsp:txXfrm>
    </dsp:sp>
    <dsp:sp modelId="{A020B3EF-350A-4BF5-BE29-B13C3CCCF45E}">
      <dsp:nvSpPr>
        <dsp:cNvPr id="0" name=""/>
        <dsp:cNvSpPr/>
      </dsp:nvSpPr>
      <dsp:spPr>
        <a:xfrm>
          <a:off x="0" y="1979216"/>
          <a:ext cx="6812280" cy="158283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C99C41F-1C77-4FCD-8F8B-ED2883E3CEAD}">
      <dsp:nvSpPr>
        <dsp:cNvPr id="0" name=""/>
        <dsp:cNvSpPr/>
      </dsp:nvSpPr>
      <dsp:spPr>
        <a:xfrm>
          <a:off x="478806" y="2335353"/>
          <a:ext cx="870557" cy="87055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34DD60-C286-4676-8CCF-3D173F49DD0A}">
      <dsp:nvSpPr>
        <dsp:cNvPr id="0" name=""/>
        <dsp:cNvSpPr/>
      </dsp:nvSpPr>
      <dsp:spPr>
        <a:xfrm>
          <a:off x="1828170" y="1979216"/>
          <a:ext cx="4984109" cy="15828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7516" tIns="167516" rIns="167516" bIns="167516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Raspberry Pi for image processing and decision making</a:t>
          </a:r>
        </a:p>
      </dsp:txBody>
      <dsp:txXfrm>
        <a:off x="1828170" y="1979216"/>
        <a:ext cx="4984109" cy="1582831"/>
      </dsp:txXfrm>
    </dsp:sp>
    <dsp:sp modelId="{D4A95440-7FE4-4D41-AF2E-9D0CDE6EB9EF}">
      <dsp:nvSpPr>
        <dsp:cNvPr id="0" name=""/>
        <dsp:cNvSpPr/>
      </dsp:nvSpPr>
      <dsp:spPr>
        <a:xfrm>
          <a:off x="0" y="3957755"/>
          <a:ext cx="6812280" cy="158283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353C64B-B281-4D2D-AEAC-0199861122DB}">
      <dsp:nvSpPr>
        <dsp:cNvPr id="0" name=""/>
        <dsp:cNvSpPr/>
      </dsp:nvSpPr>
      <dsp:spPr>
        <a:xfrm>
          <a:off x="478806" y="4313892"/>
          <a:ext cx="870557" cy="87055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F204AA-E398-43F5-9C42-6F0C5E853524}">
      <dsp:nvSpPr>
        <dsp:cNvPr id="0" name=""/>
        <dsp:cNvSpPr/>
      </dsp:nvSpPr>
      <dsp:spPr>
        <a:xfrm>
          <a:off x="1828170" y="3957755"/>
          <a:ext cx="4984109" cy="15828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7516" tIns="167516" rIns="167516" bIns="167516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Arduino for motor control</a:t>
          </a:r>
        </a:p>
      </dsp:txBody>
      <dsp:txXfrm>
        <a:off x="1828170" y="3957755"/>
        <a:ext cx="4984109" cy="158283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8BA79E-1BCD-4742-9BC2-7F61964C55B2}">
      <dsp:nvSpPr>
        <dsp:cNvPr id="0" name=""/>
        <dsp:cNvSpPr/>
      </dsp:nvSpPr>
      <dsp:spPr>
        <a:xfrm>
          <a:off x="0" y="1792"/>
          <a:ext cx="6812280" cy="76381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B2EFFE5-1B50-4F87-8C5E-D8ABD112B9B1}">
      <dsp:nvSpPr>
        <dsp:cNvPr id="0" name=""/>
        <dsp:cNvSpPr/>
      </dsp:nvSpPr>
      <dsp:spPr>
        <a:xfrm>
          <a:off x="231054" y="173651"/>
          <a:ext cx="420099" cy="42009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874D7E-41AA-4911-BDE7-152AA3FF89A2}">
      <dsp:nvSpPr>
        <dsp:cNvPr id="0" name=""/>
        <dsp:cNvSpPr/>
      </dsp:nvSpPr>
      <dsp:spPr>
        <a:xfrm>
          <a:off x="882209" y="1792"/>
          <a:ext cx="5930070" cy="7638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837" tIns="80837" rIns="80837" bIns="80837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Perspective transformation</a:t>
          </a:r>
        </a:p>
      </dsp:txBody>
      <dsp:txXfrm>
        <a:off x="882209" y="1792"/>
        <a:ext cx="5930070" cy="763817"/>
      </dsp:txXfrm>
    </dsp:sp>
    <dsp:sp modelId="{3AF368E2-81E0-4368-81DC-F7A2F96B2E2A}">
      <dsp:nvSpPr>
        <dsp:cNvPr id="0" name=""/>
        <dsp:cNvSpPr/>
      </dsp:nvSpPr>
      <dsp:spPr>
        <a:xfrm>
          <a:off x="0" y="956564"/>
          <a:ext cx="6812280" cy="76381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BAE386A-F903-4B9C-954A-494D32972865}">
      <dsp:nvSpPr>
        <dsp:cNvPr id="0" name=""/>
        <dsp:cNvSpPr/>
      </dsp:nvSpPr>
      <dsp:spPr>
        <a:xfrm>
          <a:off x="231054" y="1128423"/>
          <a:ext cx="420099" cy="42009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3DA3FF-A6B9-4C16-86FA-E4BFFDB2706E}">
      <dsp:nvSpPr>
        <dsp:cNvPr id="0" name=""/>
        <dsp:cNvSpPr/>
      </dsp:nvSpPr>
      <dsp:spPr>
        <a:xfrm>
          <a:off x="882209" y="956564"/>
          <a:ext cx="5930070" cy="7638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837" tIns="80837" rIns="80837" bIns="80837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Thresholding and edge detection</a:t>
          </a:r>
        </a:p>
      </dsp:txBody>
      <dsp:txXfrm>
        <a:off x="882209" y="956564"/>
        <a:ext cx="5930070" cy="763817"/>
      </dsp:txXfrm>
    </dsp:sp>
    <dsp:sp modelId="{8322F810-58A9-4DE9-97C1-CD7FA9519F38}">
      <dsp:nvSpPr>
        <dsp:cNvPr id="0" name=""/>
        <dsp:cNvSpPr/>
      </dsp:nvSpPr>
      <dsp:spPr>
        <a:xfrm>
          <a:off x="0" y="1911336"/>
          <a:ext cx="6812280" cy="76381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B9E192F-55B5-43FC-B834-A5DE91799D2A}">
      <dsp:nvSpPr>
        <dsp:cNvPr id="0" name=""/>
        <dsp:cNvSpPr/>
      </dsp:nvSpPr>
      <dsp:spPr>
        <a:xfrm>
          <a:off x="231054" y="2083195"/>
          <a:ext cx="420099" cy="42009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3DA2A5-0748-4F77-BBB4-BCA90936E462}">
      <dsp:nvSpPr>
        <dsp:cNvPr id="0" name=""/>
        <dsp:cNvSpPr/>
      </dsp:nvSpPr>
      <dsp:spPr>
        <a:xfrm>
          <a:off x="882209" y="1911336"/>
          <a:ext cx="5930070" cy="7638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837" tIns="80837" rIns="80837" bIns="80837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Histogram analysis for lane detection</a:t>
          </a:r>
        </a:p>
      </dsp:txBody>
      <dsp:txXfrm>
        <a:off x="882209" y="1911336"/>
        <a:ext cx="5930070" cy="763817"/>
      </dsp:txXfrm>
    </dsp:sp>
    <dsp:sp modelId="{DD7CA646-544F-4543-88D7-DE63C437E233}">
      <dsp:nvSpPr>
        <dsp:cNvPr id="0" name=""/>
        <dsp:cNvSpPr/>
      </dsp:nvSpPr>
      <dsp:spPr>
        <a:xfrm>
          <a:off x="0" y="2866109"/>
          <a:ext cx="6812280" cy="76381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D8C4D2-FC25-493C-BC51-95D585703412}">
      <dsp:nvSpPr>
        <dsp:cNvPr id="0" name=""/>
        <dsp:cNvSpPr/>
      </dsp:nvSpPr>
      <dsp:spPr>
        <a:xfrm>
          <a:off x="231054" y="3037968"/>
          <a:ext cx="420099" cy="42009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1C4D7B7-97CF-4724-97A2-137A5EBE3B14}">
      <dsp:nvSpPr>
        <dsp:cNvPr id="0" name=""/>
        <dsp:cNvSpPr/>
      </dsp:nvSpPr>
      <dsp:spPr>
        <a:xfrm>
          <a:off x="882209" y="2866109"/>
          <a:ext cx="5930070" cy="7638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837" tIns="80837" rIns="80837" bIns="80837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Motor Control Commands</a:t>
          </a:r>
        </a:p>
      </dsp:txBody>
      <dsp:txXfrm>
        <a:off x="882209" y="2866109"/>
        <a:ext cx="5930070" cy="763817"/>
      </dsp:txXfrm>
    </dsp:sp>
    <dsp:sp modelId="{425CC6F8-96E8-49EC-AE84-281D8778B3CE}">
      <dsp:nvSpPr>
        <dsp:cNvPr id="0" name=""/>
        <dsp:cNvSpPr/>
      </dsp:nvSpPr>
      <dsp:spPr>
        <a:xfrm>
          <a:off x="0" y="3820881"/>
          <a:ext cx="6812280" cy="76381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CF0C0EF-9530-4479-B133-30459AE292D6}">
      <dsp:nvSpPr>
        <dsp:cNvPr id="0" name=""/>
        <dsp:cNvSpPr/>
      </dsp:nvSpPr>
      <dsp:spPr>
        <a:xfrm>
          <a:off x="231054" y="3992740"/>
          <a:ext cx="420099" cy="420099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2264AC-83E3-4014-BBBA-2581373F6AF4}">
      <dsp:nvSpPr>
        <dsp:cNvPr id="0" name=""/>
        <dsp:cNvSpPr/>
      </dsp:nvSpPr>
      <dsp:spPr>
        <a:xfrm>
          <a:off x="882209" y="3820881"/>
          <a:ext cx="5930070" cy="7638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837" tIns="80837" rIns="80837" bIns="80837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Forward, backward, left, right, U-turn</a:t>
          </a:r>
        </a:p>
      </dsp:txBody>
      <dsp:txXfrm>
        <a:off x="882209" y="3820881"/>
        <a:ext cx="5930070" cy="763817"/>
      </dsp:txXfrm>
    </dsp:sp>
    <dsp:sp modelId="{D25DF4AD-0923-426A-BDEF-9E9CDDA62D62}">
      <dsp:nvSpPr>
        <dsp:cNvPr id="0" name=""/>
        <dsp:cNvSpPr/>
      </dsp:nvSpPr>
      <dsp:spPr>
        <a:xfrm>
          <a:off x="0" y="4775653"/>
          <a:ext cx="6812280" cy="76381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891079F-6F25-4F20-87F6-846529629A5B}">
      <dsp:nvSpPr>
        <dsp:cNvPr id="0" name=""/>
        <dsp:cNvSpPr/>
      </dsp:nvSpPr>
      <dsp:spPr>
        <a:xfrm>
          <a:off x="231054" y="4947512"/>
          <a:ext cx="420099" cy="420099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5862B5A-AEAF-442E-8799-86239898E99D}">
      <dsp:nvSpPr>
        <dsp:cNvPr id="0" name=""/>
        <dsp:cNvSpPr/>
      </dsp:nvSpPr>
      <dsp:spPr>
        <a:xfrm>
          <a:off x="882209" y="4775653"/>
          <a:ext cx="5930070" cy="7638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837" tIns="80837" rIns="80837" bIns="80837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Lane center calculation for lateral contron</a:t>
          </a:r>
        </a:p>
      </dsp:txBody>
      <dsp:txXfrm>
        <a:off x="882209" y="4775653"/>
        <a:ext cx="5930070" cy="76381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8761EDE-CC9D-49A6-B483-E4206F5F36E2}">
      <dsp:nvSpPr>
        <dsp:cNvPr id="0" name=""/>
        <dsp:cNvSpPr/>
      </dsp:nvSpPr>
      <dsp:spPr>
        <a:xfrm>
          <a:off x="0" y="676"/>
          <a:ext cx="6812280" cy="158283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C541E4B-AD2D-4CB2-977A-919CC197ED5A}">
      <dsp:nvSpPr>
        <dsp:cNvPr id="0" name=""/>
        <dsp:cNvSpPr/>
      </dsp:nvSpPr>
      <dsp:spPr>
        <a:xfrm>
          <a:off x="478806" y="356813"/>
          <a:ext cx="870557" cy="87055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0C4885-280E-42D8-8921-AD06BBA19D2A}">
      <dsp:nvSpPr>
        <dsp:cNvPr id="0" name=""/>
        <dsp:cNvSpPr/>
      </dsp:nvSpPr>
      <dsp:spPr>
        <a:xfrm>
          <a:off x="1828170" y="676"/>
          <a:ext cx="4984109" cy="15828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7516" tIns="167516" rIns="167516" bIns="167516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Accurate lane positioning in varying conditions</a:t>
          </a:r>
        </a:p>
      </dsp:txBody>
      <dsp:txXfrm>
        <a:off x="1828170" y="676"/>
        <a:ext cx="4984109" cy="1582831"/>
      </dsp:txXfrm>
    </dsp:sp>
    <dsp:sp modelId="{3230C351-2342-457C-90A6-94412AE97650}">
      <dsp:nvSpPr>
        <dsp:cNvPr id="0" name=""/>
        <dsp:cNvSpPr/>
      </dsp:nvSpPr>
      <dsp:spPr>
        <a:xfrm>
          <a:off x="0" y="1979216"/>
          <a:ext cx="6812280" cy="158283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276BD88-F24B-459C-8F44-6A4F8D4C8C35}">
      <dsp:nvSpPr>
        <dsp:cNvPr id="0" name=""/>
        <dsp:cNvSpPr/>
      </dsp:nvSpPr>
      <dsp:spPr>
        <a:xfrm>
          <a:off x="478806" y="2335353"/>
          <a:ext cx="870557" cy="87055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7405C4D-5AF6-45CB-B951-B507AC5EDC61}">
      <dsp:nvSpPr>
        <dsp:cNvPr id="0" name=""/>
        <dsp:cNvSpPr/>
      </dsp:nvSpPr>
      <dsp:spPr>
        <a:xfrm>
          <a:off x="1828170" y="1979216"/>
          <a:ext cx="4984109" cy="15828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7516" tIns="167516" rIns="167516" bIns="167516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Smooth navigation based on lane analysis</a:t>
          </a:r>
        </a:p>
      </dsp:txBody>
      <dsp:txXfrm>
        <a:off x="1828170" y="1979216"/>
        <a:ext cx="4984109" cy="1582831"/>
      </dsp:txXfrm>
    </dsp:sp>
    <dsp:sp modelId="{023A4AB0-2EC4-46D5-86CB-19159784699C}">
      <dsp:nvSpPr>
        <dsp:cNvPr id="0" name=""/>
        <dsp:cNvSpPr/>
      </dsp:nvSpPr>
      <dsp:spPr>
        <a:xfrm>
          <a:off x="0" y="3957755"/>
          <a:ext cx="6812280" cy="158283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EFD3045-0980-40CF-A889-928D8B11B586}">
      <dsp:nvSpPr>
        <dsp:cNvPr id="0" name=""/>
        <dsp:cNvSpPr/>
      </dsp:nvSpPr>
      <dsp:spPr>
        <a:xfrm>
          <a:off x="478806" y="4313892"/>
          <a:ext cx="870557" cy="87055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429AFBD-3F77-4DC9-8031-344811FBCE89}">
      <dsp:nvSpPr>
        <dsp:cNvPr id="0" name=""/>
        <dsp:cNvSpPr/>
      </dsp:nvSpPr>
      <dsp:spPr>
        <a:xfrm>
          <a:off x="1828170" y="3957755"/>
          <a:ext cx="4984109" cy="15828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7516" tIns="167516" rIns="167516" bIns="167516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Real-time processing with high FPS</a:t>
          </a:r>
        </a:p>
      </dsp:txBody>
      <dsp:txXfrm>
        <a:off x="1828170" y="3957755"/>
        <a:ext cx="4984109" cy="158283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792BA6-59C9-4559-8A74-4F9F6C0BF8F3}">
      <dsp:nvSpPr>
        <dsp:cNvPr id="0" name=""/>
        <dsp:cNvSpPr/>
      </dsp:nvSpPr>
      <dsp:spPr>
        <a:xfrm>
          <a:off x="510322" y="240745"/>
          <a:ext cx="1193546" cy="1193546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5FA755F-541A-4FCB-B600-39068B1F809C}">
      <dsp:nvSpPr>
        <dsp:cNvPr id="0" name=""/>
        <dsp:cNvSpPr/>
      </dsp:nvSpPr>
      <dsp:spPr>
        <a:xfrm>
          <a:off x="764684" y="495108"/>
          <a:ext cx="684821" cy="68482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FAACDE-710B-4B18-A51F-E575033F47BA}">
      <dsp:nvSpPr>
        <dsp:cNvPr id="0" name=""/>
        <dsp:cNvSpPr/>
      </dsp:nvSpPr>
      <dsp:spPr>
        <a:xfrm>
          <a:off x="128778" y="1806052"/>
          <a:ext cx="195663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300" kern="1200"/>
            <a:t>Lane curvature detection</a:t>
          </a:r>
        </a:p>
      </dsp:txBody>
      <dsp:txXfrm>
        <a:off x="128778" y="1806052"/>
        <a:ext cx="1956633" cy="720000"/>
      </dsp:txXfrm>
    </dsp:sp>
    <dsp:sp modelId="{C473D828-432B-4603-81F7-4F15809EB278}">
      <dsp:nvSpPr>
        <dsp:cNvPr id="0" name=""/>
        <dsp:cNvSpPr/>
      </dsp:nvSpPr>
      <dsp:spPr>
        <a:xfrm>
          <a:off x="2809366" y="240745"/>
          <a:ext cx="1193546" cy="1193546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08C439C-49D5-4511-A789-C39EDA46777D}">
      <dsp:nvSpPr>
        <dsp:cNvPr id="0" name=""/>
        <dsp:cNvSpPr/>
      </dsp:nvSpPr>
      <dsp:spPr>
        <a:xfrm>
          <a:off x="3063729" y="495108"/>
          <a:ext cx="684821" cy="68482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0FDE32-2E56-475D-9058-49AECF20617A}">
      <dsp:nvSpPr>
        <dsp:cNvPr id="0" name=""/>
        <dsp:cNvSpPr/>
      </dsp:nvSpPr>
      <dsp:spPr>
        <a:xfrm>
          <a:off x="2427823" y="1806052"/>
          <a:ext cx="195663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300" kern="1200"/>
            <a:t>Road sign recognition</a:t>
          </a:r>
        </a:p>
      </dsp:txBody>
      <dsp:txXfrm>
        <a:off x="2427823" y="1806052"/>
        <a:ext cx="1956633" cy="720000"/>
      </dsp:txXfrm>
    </dsp:sp>
    <dsp:sp modelId="{79DAE961-EE78-4521-A31E-4DFE9A77C21D}">
      <dsp:nvSpPr>
        <dsp:cNvPr id="0" name=""/>
        <dsp:cNvSpPr/>
      </dsp:nvSpPr>
      <dsp:spPr>
        <a:xfrm>
          <a:off x="5108411" y="240745"/>
          <a:ext cx="1193546" cy="1193546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8A6AAFC-1E1F-4C01-896E-4D20E7DCDF1E}">
      <dsp:nvSpPr>
        <dsp:cNvPr id="0" name=""/>
        <dsp:cNvSpPr/>
      </dsp:nvSpPr>
      <dsp:spPr>
        <a:xfrm>
          <a:off x="5362773" y="495108"/>
          <a:ext cx="684821" cy="68482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898133-FF7D-4C8E-99EF-2F21C770DA2D}">
      <dsp:nvSpPr>
        <dsp:cNvPr id="0" name=""/>
        <dsp:cNvSpPr/>
      </dsp:nvSpPr>
      <dsp:spPr>
        <a:xfrm>
          <a:off x="4726867" y="1806052"/>
          <a:ext cx="195663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300" kern="1200"/>
            <a:t>Ultrasonic sensors for obstacle detection</a:t>
          </a:r>
        </a:p>
      </dsp:txBody>
      <dsp:txXfrm>
        <a:off x="4726867" y="1806052"/>
        <a:ext cx="1956633" cy="720000"/>
      </dsp:txXfrm>
    </dsp:sp>
    <dsp:sp modelId="{47CA5AD0-26C9-40E8-B0E1-D104169F1C25}">
      <dsp:nvSpPr>
        <dsp:cNvPr id="0" name=""/>
        <dsp:cNvSpPr/>
      </dsp:nvSpPr>
      <dsp:spPr>
        <a:xfrm>
          <a:off x="510322" y="3015211"/>
          <a:ext cx="1193546" cy="1193546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E7B8F4D-DF61-49A4-8E9A-62DD69C9D58D}">
      <dsp:nvSpPr>
        <dsp:cNvPr id="0" name=""/>
        <dsp:cNvSpPr/>
      </dsp:nvSpPr>
      <dsp:spPr>
        <a:xfrm>
          <a:off x="764684" y="3269573"/>
          <a:ext cx="684821" cy="68482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2A5FF5-BAC2-44DF-A454-DFBF432F2E3C}">
      <dsp:nvSpPr>
        <dsp:cNvPr id="0" name=""/>
        <dsp:cNvSpPr/>
      </dsp:nvSpPr>
      <dsp:spPr>
        <a:xfrm>
          <a:off x="128778" y="4580518"/>
          <a:ext cx="195663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300" kern="1200"/>
            <a:t>GPS for navigation and mapping</a:t>
          </a:r>
        </a:p>
      </dsp:txBody>
      <dsp:txXfrm>
        <a:off x="128778" y="4580518"/>
        <a:ext cx="1956633" cy="720000"/>
      </dsp:txXfrm>
    </dsp:sp>
    <dsp:sp modelId="{2D2B1986-5BFD-4D6D-952B-46437D9A580F}">
      <dsp:nvSpPr>
        <dsp:cNvPr id="0" name=""/>
        <dsp:cNvSpPr/>
      </dsp:nvSpPr>
      <dsp:spPr>
        <a:xfrm>
          <a:off x="2809366" y="3015211"/>
          <a:ext cx="1193546" cy="1193546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21EFFCA-C381-470C-97B6-EFBE4E8526F3}">
      <dsp:nvSpPr>
        <dsp:cNvPr id="0" name=""/>
        <dsp:cNvSpPr/>
      </dsp:nvSpPr>
      <dsp:spPr>
        <a:xfrm>
          <a:off x="3063729" y="3269573"/>
          <a:ext cx="684821" cy="684821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FD44F3-CB12-4F1D-96EC-1530E1B26741}">
      <dsp:nvSpPr>
        <dsp:cNvPr id="0" name=""/>
        <dsp:cNvSpPr/>
      </dsp:nvSpPr>
      <dsp:spPr>
        <a:xfrm>
          <a:off x="2427823" y="4580518"/>
          <a:ext cx="195663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300" kern="1200"/>
            <a:t>Reinforcement learning for adaptive navigation</a:t>
          </a:r>
        </a:p>
      </dsp:txBody>
      <dsp:txXfrm>
        <a:off x="2427823" y="4580518"/>
        <a:ext cx="1956633" cy="720000"/>
      </dsp:txXfrm>
    </dsp:sp>
    <dsp:sp modelId="{846224A9-EAF0-4F45-A6DE-61DBB9DD7139}">
      <dsp:nvSpPr>
        <dsp:cNvPr id="0" name=""/>
        <dsp:cNvSpPr/>
      </dsp:nvSpPr>
      <dsp:spPr>
        <a:xfrm>
          <a:off x="5108411" y="3015211"/>
          <a:ext cx="1193546" cy="1193546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262AC39-0E37-4A7F-A2BB-3C5005EA0F8B}">
      <dsp:nvSpPr>
        <dsp:cNvPr id="0" name=""/>
        <dsp:cNvSpPr/>
      </dsp:nvSpPr>
      <dsp:spPr>
        <a:xfrm>
          <a:off x="5362773" y="3269573"/>
          <a:ext cx="684821" cy="684821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AFC62F0-D097-4F11-8591-57AE017F25CD}">
      <dsp:nvSpPr>
        <dsp:cNvPr id="0" name=""/>
        <dsp:cNvSpPr/>
      </dsp:nvSpPr>
      <dsp:spPr>
        <a:xfrm>
          <a:off x="4726867" y="4580518"/>
          <a:ext cx="195663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300" kern="1200"/>
            <a:t>Neural network optimization for speed and efficiency</a:t>
          </a:r>
        </a:p>
      </dsp:txBody>
      <dsp:txXfrm>
        <a:off x="4726867" y="4580518"/>
        <a:ext cx="1956633" cy="72000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F1C3F61-5381-447A-8D7B-5F5F3AB567B2}">
      <dsp:nvSpPr>
        <dsp:cNvPr id="0" name=""/>
        <dsp:cNvSpPr/>
      </dsp:nvSpPr>
      <dsp:spPr>
        <a:xfrm>
          <a:off x="0" y="2299"/>
          <a:ext cx="6812280" cy="116561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6D11878-0A30-4997-A78F-D43C3546874C}">
      <dsp:nvSpPr>
        <dsp:cNvPr id="0" name=""/>
        <dsp:cNvSpPr/>
      </dsp:nvSpPr>
      <dsp:spPr>
        <a:xfrm>
          <a:off x="352598" y="264562"/>
          <a:ext cx="641087" cy="64108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F51A9F-1725-4E29-9294-3848DC86B00E}">
      <dsp:nvSpPr>
        <dsp:cNvPr id="0" name=""/>
        <dsp:cNvSpPr/>
      </dsp:nvSpPr>
      <dsp:spPr>
        <a:xfrm>
          <a:off x="1346283" y="2299"/>
          <a:ext cx="5465996" cy="11656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361" tIns="123361" rIns="123361" bIns="123361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Successful implementation of autonomous navigation</a:t>
          </a:r>
        </a:p>
      </dsp:txBody>
      <dsp:txXfrm>
        <a:off x="1346283" y="2299"/>
        <a:ext cx="5465996" cy="1165613"/>
      </dsp:txXfrm>
    </dsp:sp>
    <dsp:sp modelId="{2B9C051F-EE1F-4437-B2BC-D85CC8442DEE}">
      <dsp:nvSpPr>
        <dsp:cNvPr id="0" name=""/>
        <dsp:cNvSpPr/>
      </dsp:nvSpPr>
      <dsp:spPr>
        <a:xfrm>
          <a:off x="0" y="1459316"/>
          <a:ext cx="6812280" cy="116561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5EB9AE0-2248-4E89-AA03-24A0906D4BF4}">
      <dsp:nvSpPr>
        <dsp:cNvPr id="0" name=""/>
        <dsp:cNvSpPr/>
      </dsp:nvSpPr>
      <dsp:spPr>
        <a:xfrm>
          <a:off x="352598" y="1721579"/>
          <a:ext cx="641087" cy="64108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50D7F7F-34C3-45BA-94F1-454939949E0B}">
      <dsp:nvSpPr>
        <dsp:cNvPr id="0" name=""/>
        <dsp:cNvSpPr/>
      </dsp:nvSpPr>
      <dsp:spPr>
        <a:xfrm>
          <a:off x="1346283" y="1459316"/>
          <a:ext cx="5465996" cy="11656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361" tIns="123361" rIns="123361" bIns="123361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Integration of computer vision and motor control</a:t>
          </a:r>
        </a:p>
      </dsp:txBody>
      <dsp:txXfrm>
        <a:off x="1346283" y="1459316"/>
        <a:ext cx="5465996" cy="1165613"/>
      </dsp:txXfrm>
    </dsp:sp>
    <dsp:sp modelId="{81B13E99-6DF1-498C-84D3-8077014F66CE}">
      <dsp:nvSpPr>
        <dsp:cNvPr id="0" name=""/>
        <dsp:cNvSpPr/>
      </dsp:nvSpPr>
      <dsp:spPr>
        <a:xfrm>
          <a:off x="0" y="2916333"/>
          <a:ext cx="6812280" cy="116561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2310AFE-D20D-4CF2-9A33-2A75425DD53B}">
      <dsp:nvSpPr>
        <dsp:cNvPr id="0" name=""/>
        <dsp:cNvSpPr/>
      </dsp:nvSpPr>
      <dsp:spPr>
        <a:xfrm>
          <a:off x="352598" y="3178596"/>
          <a:ext cx="641087" cy="64108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F74F6E-DCBD-4A8D-90B3-C9306066D5AB}">
      <dsp:nvSpPr>
        <dsp:cNvPr id="0" name=""/>
        <dsp:cNvSpPr/>
      </dsp:nvSpPr>
      <dsp:spPr>
        <a:xfrm>
          <a:off x="1346283" y="2916333"/>
          <a:ext cx="5465996" cy="11656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361" tIns="123361" rIns="123361" bIns="123361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Enhance detection capabilities and decision making</a:t>
          </a:r>
        </a:p>
      </dsp:txBody>
      <dsp:txXfrm>
        <a:off x="1346283" y="2916333"/>
        <a:ext cx="5465996" cy="1165613"/>
      </dsp:txXfrm>
    </dsp:sp>
    <dsp:sp modelId="{BE70391C-8E0E-4E71-8F35-6467CCE05338}">
      <dsp:nvSpPr>
        <dsp:cNvPr id="0" name=""/>
        <dsp:cNvSpPr/>
      </dsp:nvSpPr>
      <dsp:spPr>
        <a:xfrm>
          <a:off x="0" y="4373350"/>
          <a:ext cx="6812280" cy="116561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68ACA63-9B13-47EC-9450-B9DE02717DB4}">
      <dsp:nvSpPr>
        <dsp:cNvPr id="0" name=""/>
        <dsp:cNvSpPr/>
      </dsp:nvSpPr>
      <dsp:spPr>
        <a:xfrm>
          <a:off x="352598" y="4635613"/>
          <a:ext cx="641087" cy="64108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5F6AE2-5DDB-4CC1-87C7-A47CE901A776}">
      <dsp:nvSpPr>
        <dsp:cNvPr id="0" name=""/>
        <dsp:cNvSpPr/>
      </dsp:nvSpPr>
      <dsp:spPr>
        <a:xfrm>
          <a:off x="1346283" y="4373350"/>
          <a:ext cx="5465996" cy="11656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361" tIns="123361" rIns="123361" bIns="123361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Expand functionality with additional sensors and AI techniques</a:t>
          </a:r>
        </a:p>
      </dsp:txBody>
      <dsp:txXfrm>
        <a:off x="1346283" y="4373350"/>
        <a:ext cx="5465996" cy="116561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5/10/2024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332884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5/10/2024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4070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5/10/2024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785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5/10/2024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6961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5/10/2024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6287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5/10/2024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1798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5/10/2024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8621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5/10/2024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2771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5/10/2024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48201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5/10/2024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7109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5/10/2024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9347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5/10/2024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4323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sv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p!!Rectangle">
            <a:extLst>
              <a:ext uri="{FF2B5EF4-FFF2-40B4-BE49-F238E27FC236}">
                <a16:creationId xmlns:a16="http://schemas.microsoft.com/office/drawing/2014/main" id="{2FB82883-1DC0-4BE1-A607-009095F335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21F2B7-0D88-5FDC-058C-B83E38E0A1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9671" r="-2" b="-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1" name="m!!text rectangle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4638503"/>
            <a:ext cx="8384770" cy="1332634"/>
          </a:xfrm>
          <a:prstGeom prst="rect">
            <a:avLst/>
          </a:prstGeom>
          <a:solidFill>
            <a:schemeClr val="bg1">
              <a:alpha val="95000"/>
            </a:schemeClr>
          </a:solidFill>
          <a:ln w="12700">
            <a:solidFill>
              <a:schemeClr val="tx2">
                <a:lumMod val="10000"/>
                <a:lumOff val="9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2103121" y="4727173"/>
            <a:ext cx="7985759" cy="868823"/>
          </a:xfrm>
        </p:spPr>
        <p:txBody>
          <a:bodyPr anchor="ctr">
            <a:normAutofit/>
          </a:bodyPr>
          <a:lstStyle/>
          <a:p>
            <a:pPr algn="ctr"/>
            <a:r>
              <a:rPr lang="en-US" sz="2800"/>
              <a:t>Autonomous Vehicle Navigation Using Computer Vision and Deep Learning</a:t>
            </a:r>
          </a:p>
        </p:txBody>
      </p:sp>
      <p:sp>
        <p:nvSpPr>
          <p:cNvPr id="13" name="m!!accent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562823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4480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359E3-F47A-B6FC-C1EE-62072B99E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video">
            <a:hlinkClick r:id="" action="ppaction://media"/>
            <a:extLst>
              <a:ext uri="{FF2B5EF4-FFF2-40B4-BE49-F238E27FC236}">
                <a16:creationId xmlns:a16="http://schemas.microsoft.com/office/drawing/2014/main" id="{D886E47F-D5A5-8774-0DA7-5235FA2BD43B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796" y="0"/>
            <a:ext cx="12193796" cy="6857999"/>
          </a:xfrm>
        </p:spPr>
      </p:pic>
    </p:spTree>
    <p:extLst>
      <p:ext uri="{BB962C8B-B14F-4D97-AF65-F5344CB8AC3E}">
        <p14:creationId xmlns:p14="http://schemas.microsoft.com/office/powerpoint/2010/main" val="3522028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820227-F7BC-CD20-9D0F-84F3191D8D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video1">
            <a:hlinkClick r:id="" action="ppaction://media"/>
            <a:extLst>
              <a:ext uri="{FF2B5EF4-FFF2-40B4-BE49-F238E27FC236}">
                <a16:creationId xmlns:a16="http://schemas.microsoft.com/office/drawing/2014/main" id="{E7A3F3A1-E896-5A20-B0C0-5447F9AEAD79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796" y="0"/>
            <a:ext cx="12193796" cy="6857999"/>
          </a:xfrm>
        </p:spPr>
      </p:pic>
    </p:spTree>
    <p:extLst>
      <p:ext uri="{BB962C8B-B14F-4D97-AF65-F5344CB8AC3E}">
        <p14:creationId xmlns:p14="http://schemas.microsoft.com/office/powerpoint/2010/main" val="1378466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1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155C26-2094-B15E-A22F-F30B35B39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video2">
            <a:hlinkClick r:id="" action="ppaction://media"/>
            <a:extLst>
              <a:ext uri="{FF2B5EF4-FFF2-40B4-BE49-F238E27FC236}">
                <a16:creationId xmlns:a16="http://schemas.microsoft.com/office/drawing/2014/main" id="{6F178341-5F63-9027-BE1E-DF3378C1697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71699" cy="6858000"/>
          </a:xfrm>
        </p:spPr>
      </p:pic>
    </p:spTree>
    <p:extLst>
      <p:ext uri="{BB962C8B-B14F-4D97-AF65-F5344CB8AC3E}">
        <p14:creationId xmlns:p14="http://schemas.microsoft.com/office/powerpoint/2010/main" val="198732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4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3AE81C-4D71-CB77-4A3D-FEF095D9C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video3">
            <a:hlinkClick r:id="" action="ppaction://media"/>
            <a:extLst>
              <a:ext uri="{FF2B5EF4-FFF2-40B4-BE49-F238E27FC236}">
                <a16:creationId xmlns:a16="http://schemas.microsoft.com/office/drawing/2014/main" id="{4E9939FB-5013-37EA-E8D2-694F2A7C4D3A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71699" cy="6858000"/>
          </a:xfrm>
        </p:spPr>
      </p:pic>
    </p:spTree>
    <p:extLst>
      <p:ext uri="{BB962C8B-B14F-4D97-AF65-F5344CB8AC3E}">
        <p14:creationId xmlns:p14="http://schemas.microsoft.com/office/powerpoint/2010/main" val="1251146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1E1224E-6618-482E-BE87-321A7FC1CD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659234" y="957447"/>
            <a:ext cx="3383280" cy="4943105"/>
          </a:xfrm>
        </p:spPr>
        <p:txBody>
          <a:bodyPr anchor="ctr">
            <a:normAutofit/>
          </a:bodyPr>
          <a:lstStyle/>
          <a:p>
            <a:r>
              <a:rPr lang="en-US"/>
              <a:t>Future Scope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66346BE-FDB4-4772-A696-0719490ABD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938126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B92FFCE-0C90-454E-AA25-D4EE9A6C39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9234" y="6163056"/>
            <a:ext cx="338328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6" name="Content Placeholder">
            <a:extLst>
              <a:ext uri="{FF2B5EF4-FFF2-40B4-BE49-F238E27FC236}">
                <a16:creationId xmlns:a16="http://schemas.microsoft.com/office/drawing/2014/main" id="{216FF914-D37B-D726-35EB-A61885822D5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0870029"/>
              </p:ext>
            </p:extLst>
          </p:nvPr>
        </p:nvGraphicFramePr>
        <p:xfrm>
          <a:off x="4553712" y="621792"/>
          <a:ext cx="6812280" cy="55412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107689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1E1224E-6618-482E-BE87-321A7FC1CD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659234" y="957447"/>
            <a:ext cx="3383280" cy="4943105"/>
          </a:xfrm>
        </p:spPr>
        <p:txBody>
          <a:bodyPr anchor="ctr">
            <a:normAutofit/>
          </a:bodyPr>
          <a:lstStyle/>
          <a:p>
            <a:r>
              <a:rPr lang="en-US"/>
              <a:t>Conclusion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66346BE-FDB4-4772-A696-0719490ABD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938126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B92FFCE-0C90-454E-AA25-D4EE9A6C39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9234" y="6163056"/>
            <a:ext cx="338328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6" name="Content Placeholder">
            <a:extLst>
              <a:ext uri="{FF2B5EF4-FFF2-40B4-BE49-F238E27FC236}">
                <a16:creationId xmlns:a16="http://schemas.microsoft.com/office/drawing/2014/main" id="{B3C067EC-6422-D94D-7390-2886664B743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84388131"/>
              </p:ext>
            </p:extLst>
          </p:nvPr>
        </p:nvGraphicFramePr>
        <p:xfrm>
          <a:off x="4553712" y="621792"/>
          <a:ext cx="6812280" cy="55412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196989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5954F66B-3BF3-4495-BAEE-BEB2B0188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 descr="Smiling Face with No Fill">
            <a:extLst>
              <a:ext uri="{FF2B5EF4-FFF2-40B4-BE49-F238E27FC236}">
                <a16:creationId xmlns:a16="http://schemas.microsoft.com/office/drawing/2014/main" id="{3EDC7D75-4A9C-8274-C6C7-CA70C5E872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1283758"/>
            <a:ext cx="4217332" cy="4217332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EABAD4DA-87BA-4F70-9EF0-45C6BCF17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34618" y="363389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15128D9-2797-47FA-B6FE-EC24E6B843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15924" y="2935541"/>
            <a:ext cx="621792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B127C0-674E-7DA3-C1A9-F4D545B550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6874" y="3351276"/>
            <a:ext cx="6272784" cy="282568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4800" b="1" dirty="0">
                <a:latin typeface="Curlz MT" panose="04040404050702020202" pitchFamily="82" charset="0"/>
              </a:rPr>
              <a:t>Thank You</a:t>
            </a:r>
          </a:p>
          <a:p>
            <a:pPr marL="0" indent="0">
              <a:buNone/>
            </a:pPr>
            <a:endParaRPr lang="en-IN" sz="1800" dirty="0"/>
          </a:p>
        </p:txBody>
      </p:sp>
    </p:spTree>
    <p:extLst>
      <p:ext uri="{BB962C8B-B14F-4D97-AF65-F5344CB8AC3E}">
        <p14:creationId xmlns:p14="http://schemas.microsoft.com/office/powerpoint/2010/main" val="37867317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380AD67-C5CA-4918-B4BB-C359BB03EE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5080216" y="1076324"/>
            <a:ext cx="6272784" cy="1535051"/>
          </a:xfrm>
        </p:spPr>
        <p:txBody>
          <a:bodyPr anchor="b">
            <a:normAutofit/>
          </a:bodyPr>
          <a:lstStyle/>
          <a:p>
            <a:r>
              <a:rPr lang="en-US" sz="5200"/>
              <a:t>Introduction</a:t>
            </a:r>
          </a:p>
        </p:txBody>
      </p:sp>
      <p:pic>
        <p:nvPicPr>
          <p:cNvPr id="6" name="Picture 5" descr="Abstract background of data">
            <a:extLst>
              <a:ext uri="{FF2B5EF4-FFF2-40B4-BE49-F238E27FC236}">
                <a16:creationId xmlns:a16="http://schemas.microsoft.com/office/drawing/2014/main" id="{1CD95EA1-5C94-4804-47D9-3A5044E3B6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131" r="37915" b="-2"/>
          <a:stretch/>
        </p:blipFill>
        <p:spPr>
          <a:xfrm>
            <a:off x="20" y="10"/>
            <a:ext cx="4505305" cy="6857990"/>
          </a:xfrm>
          <a:prstGeom prst="rect">
            <a:avLst/>
          </a:prstGeom>
        </p:spPr>
      </p:pic>
      <p:sp>
        <p:nvSpPr>
          <p:cNvPr id="12" name="!!accent">
            <a:extLst>
              <a:ext uri="{FF2B5EF4-FFF2-40B4-BE49-F238E27FC236}">
                <a16:creationId xmlns:a16="http://schemas.microsoft.com/office/drawing/2014/main" id="{EABAD4DA-87BA-4F70-9EF0-45C6BCF17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17960" y="363389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15128D9-2797-47FA-B6FE-EC24E6B843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9266" y="2935541"/>
            <a:ext cx="621792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"/>
          <p:cNvSpPr>
            <a:spLocks noGrp="1"/>
          </p:cNvSpPr>
          <p:nvPr>
            <p:ph idx="1"/>
          </p:nvPr>
        </p:nvSpPr>
        <p:spPr>
          <a:xfrm>
            <a:off x="4502943" y="2947186"/>
            <a:ext cx="7473511" cy="225995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sz="2400" b="1" dirty="0"/>
              <a:t>Autonomous Vehicle Navigation Using Computer Vision and Deep Learning</a:t>
            </a:r>
            <a:r>
              <a:rPr lang="en-US" sz="2000" dirty="0"/>
              <a:t> </a:t>
            </a:r>
            <a:endParaRPr lang="en-US" sz="3200" b="1" dirty="0"/>
          </a:p>
          <a:p>
            <a:pPr marL="0" indent="0" algn="ctr">
              <a:buNone/>
            </a:pPr>
            <a:endParaRPr lang="en-US" sz="2000" dirty="0"/>
          </a:p>
          <a:p>
            <a:pPr marL="0" indent="0" algn="ctr">
              <a:buNone/>
            </a:pPr>
            <a:r>
              <a:rPr lang="en-US" sz="2000" b="1" dirty="0"/>
              <a:t> Enhancing Road Safety and Automation</a:t>
            </a:r>
          </a:p>
        </p:txBody>
      </p:sp>
      <p:sp>
        <p:nvSpPr>
          <p:cNvPr id="5" name="Content Placeholder">
            <a:extLst>
              <a:ext uri="{FF2B5EF4-FFF2-40B4-BE49-F238E27FC236}">
                <a16:creationId xmlns:a16="http://schemas.microsoft.com/office/drawing/2014/main" id="{D8CCECBC-FCF9-78F9-230E-DE5A68EBB490}"/>
              </a:ext>
            </a:extLst>
          </p:cNvPr>
          <p:cNvSpPr txBox="1">
            <a:spLocks/>
          </p:cNvSpPr>
          <p:nvPr/>
        </p:nvSpPr>
        <p:spPr>
          <a:xfrm>
            <a:off x="7354671" y="5129276"/>
            <a:ext cx="3730096" cy="172886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b="1" dirty="0"/>
              <a:t>Team Members:</a:t>
            </a:r>
            <a:r>
              <a:rPr lang="en-US" sz="1800" dirty="0"/>
              <a:t> </a:t>
            </a:r>
            <a:endParaRPr lang="en-US" dirty="0"/>
          </a:p>
          <a:p>
            <a:pPr>
              <a:buFont typeface="Wingdings" panose="020B0604020202020204" pitchFamily="34" charset="0"/>
              <a:buChar char="v"/>
            </a:pPr>
            <a:r>
              <a:rPr lang="en-US" sz="1800" dirty="0"/>
              <a:t> Vivek Kumar (106121146)</a:t>
            </a:r>
            <a:endParaRPr lang="en-US" dirty="0"/>
          </a:p>
          <a:p>
            <a:pPr>
              <a:buFont typeface="Wingdings" panose="020B0604020202020204" pitchFamily="34" charset="0"/>
              <a:buChar char="v"/>
            </a:pPr>
            <a:r>
              <a:rPr lang="en-US" sz="1800" dirty="0" err="1"/>
              <a:t>Kethavath</a:t>
            </a:r>
            <a:r>
              <a:rPr lang="en-US" sz="1800" dirty="0"/>
              <a:t> </a:t>
            </a:r>
            <a:r>
              <a:rPr lang="en-IN" sz="1800" dirty="0"/>
              <a:t>Murali (106121062)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22226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1D377EB-C9D2-4ED0-86A6-740A297E3E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841248" y="685800"/>
            <a:ext cx="10506456" cy="1157005"/>
          </a:xfrm>
        </p:spPr>
        <p:txBody>
          <a:bodyPr anchor="b">
            <a:normAutofit/>
          </a:bodyPr>
          <a:lstStyle/>
          <a:p>
            <a:r>
              <a:rPr lang="en-US" sz="4800"/>
              <a:t>Problem Statement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66346BE-FDB4-4772-A696-0719490ABD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0140" y="34093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B92FFCE-0C90-454E-AA25-D4EE9A6C39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1958056"/>
            <a:ext cx="1050645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6" name="Content Placeholder">
            <a:extLst>
              <a:ext uri="{FF2B5EF4-FFF2-40B4-BE49-F238E27FC236}">
                <a16:creationId xmlns:a16="http://schemas.microsoft.com/office/drawing/2014/main" id="{5D2FAB49-C232-2DED-304D-394D1635212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35652833"/>
              </p:ext>
            </p:extLst>
          </p:nvPr>
        </p:nvGraphicFramePr>
        <p:xfrm>
          <a:off x="838200" y="2295252"/>
          <a:ext cx="10506456" cy="3876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882644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380AD67-C5CA-4918-B4BB-C359BB03EE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5080216" y="1076324"/>
            <a:ext cx="6272784" cy="1535051"/>
          </a:xfrm>
        </p:spPr>
        <p:txBody>
          <a:bodyPr anchor="b">
            <a:normAutofit/>
          </a:bodyPr>
          <a:lstStyle/>
          <a:p>
            <a:r>
              <a:rPr lang="en-US" sz="5200"/>
              <a:t>Technology Stack</a:t>
            </a:r>
          </a:p>
        </p:txBody>
      </p:sp>
      <p:pic>
        <p:nvPicPr>
          <p:cNvPr id="6" name="Picture 5" descr="Electronics protoboard">
            <a:extLst>
              <a:ext uri="{FF2B5EF4-FFF2-40B4-BE49-F238E27FC236}">
                <a16:creationId xmlns:a16="http://schemas.microsoft.com/office/drawing/2014/main" id="{B0124931-94C4-B367-8192-378439A335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700" r="48513" b="-3"/>
          <a:stretch/>
        </p:blipFill>
        <p:spPr>
          <a:xfrm>
            <a:off x="20" y="10"/>
            <a:ext cx="4505305" cy="6857990"/>
          </a:xfrm>
          <a:prstGeom prst="rect">
            <a:avLst/>
          </a:prstGeom>
        </p:spPr>
      </p:pic>
      <p:sp>
        <p:nvSpPr>
          <p:cNvPr id="12" name="!!accent">
            <a:extLst>
              <a:ext uri="{FF2B5EF4-FFF2-40B4-BE49-F238E27FC236}">
                <a16:creationId xmlns:a16="http://schemas.microsoft.com/office/drawing/2014/main" id="{EABAD4DA-87BA-4F70-9EF0-45C6BCF17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17960" y="363389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15128D9-2797-47FA-B6FE-EC24E6B843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9266" y="2935541"/>
            <a:ext cx="621792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"/>
          <p:cNvSpPr>
            <a:spLocks noGrp="1"/>
          </p:cNvSpPr>
          <p:nvPr>
            <p:ph idx="1"/>
          </p:nvPr>
        </p:nvSpPr>
        <p:spPr>
          <a:xfrm>
            <a:off x="5080216" y="3351276"/>
            <a:ext cx="6272784" cy="2825686"/>
          </a:xfrm>
        </p:spPr>
        <p:txBody>
          <a:bodyPr>
            <a:normAutofit/>
          </a:bodyPr>
          <a:lstStyle/>
          <a:p>
            <a:pPr lvl="0"/>
            <a:r>
              <a:rPr lang="en-US" sz="1800" dirty="0"/>
              <a:t>Raspberry Pi 4</a:t>
            </a:r>
          </a:p>
          <a:p>
            <a:pPr lvl="0"/>
            <a:r>
              <a:rPr lang="en-US" sz="1800" dirty="0"/>
              <a:t>Camera module</a:t>
            </a:r>
          </a:p>
          <a:p>
            <a:pPr lvl="0"/>
            <a:r>
              <a:rPr lang="en-US" sz="1800" dirty="0"/>
              <a:t>Arduino with motor control</a:t>
            </a:r>
          </a:p>
          <a:p>
            <a:pPr lvl="0"/>
            <a:r>
              <a:rPr lang="en-US" sz="1800" dirty="0"/>
              <a:t>OpenCV for image processing</a:t>
            </a:r>
          </a:p>
          <a:p>
            <a:pPr lvl="0"/>
            <a:r>
              <a:rPr lang="en-US" sz="1800" dirty="0"/>
              <a:t>Deep learning models for lane detection</a:t>
            </a:r>
          </a:p>
          <a:p>
            <a:pPr lvl="0"/>
            <a:r>
              <a:rPr lang="en-US" sz="1800" dirty="0"/>
              <a:t>C++ programming for system integration</a:t>
            </a:r>
          </a:p>
        </p:txBody>
      </p:sp>
    </p:spTree>
    <p:extLst>
      <p:ext uri="{BB962C8B-B14F-4D97-AF65-F5344CB8AC3E}">
        <p14:creationId xmlns:p14="http://schemas.microsoft.com/office/powerpoint/2010/main" val="37963568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1E1224E-6618-482E-BE87-321A7FC1CD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659234" y="957447"/>
            <a:ext cx="3383280" cy="4943105"/>
          </a:xfrm>
        </p:spPr>
        <p:txBody>
          <a:bodyPr anchor="ctr">
            <a:normAutofit/>
          </a:bodyPr>
          <a:lstStyle/>
          <a:p>
            <a:r>
              <a:rPr lang="en-US"/>
              <a:t>System Architecture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66346BE-FDB4-4772-A696-0719490ABD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938126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B92FFCE-0C90-454E-AA25-D4EE9A6C39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9234" y="6163056"/>
            <a:ext cx="338328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6" name="Content Placeholder">
            <a:extLst>
              <a:ext uri="{FF2B5EF4-FFF2-40B4-BE49-F238E27FC236}">
                <a16:creationId xmlns:a16="http://schemas.microsoft.com/office/drawing/2014/main" id="{CEEEE2BF-8DD4-F7C3-0E64-8BAC7666D2E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72183685"/>
              </p:ext>
            </p:extLst>
          </p:nvPr>
        </p:nvGraphicFramePr>
        <p:xfrm>
          <a:off x="4553712" y="621792"/>
          <a:ext cx="6812280" cy="55412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087686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380AD67-C5CA-4918-B4BB-C359BB03EE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5080216" y="1076324"/>
            <a:ext cx="6272784" cy="1535051"/>
          </a:xfrm>
        </p:spPr>
        <p:txBody>
          <a:bodyPr anchor="b">
            <a:normAutofit/>
          </a:bodyPr>
          <a:lstStyle/>
          <a:p>
            <a:r>
              <a:rPr lang="en-US" sz="5200"/>
              <a:t>Communication</a:t>
            </a:r>
          </a:p>
        </p:txBody>
      </p:sp>
      <p:pic>
        <p:nvPicPr>
          <p:cNvPr id="6" name="Picture 5" descr="Electronics protoboard">
            <a:extLst>
              <a:ext uri="{FF2B5EF4-FFF2-40B4-BE49-F238E27FC236}">
                <a16:creationId xmlns:a16="http://schemas.microsoft.com/office/drawing/2014/main" id="{170E6553-3B06-7359-2ECC-48B0483029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700" r="48513" b="-3"/>
          <a:stretch/>
        </p:blipFill>
        <p:spPr>
          <a:xfrm>
            <a:off x="20" y="10"/>
            <a:ext cx="4505305" cy="6857990"/>
          </a:xfrm>
          <a:prstGeom prst="rect">
            <a:avLst/>
          </a:prstGeom>
        </p:spPr>
      </p:pic>
      <p:sp>
        <p:nvSpPr>
          <p:cNvPr id="12" name="!!accent">
            <a:extLst>
              <a:ext uri="{FF2B5EF4-FFF2-40B4-BE49-F238E27FC236}">
                <a16:creationId xmlns:a16="http://schemas.microsoft.com/office/drawing/2014/main" id="{EABAD4DA-87BA-4F70-9EF0-45C6BCF17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17960" y="363389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15128D9-2797-47FA-B6FE-EC24E6B843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9266" y="2935541"/>
            <a:ext cx="621792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"/>
          <p:cNvSpPr>
            <a:spLocks noGrp="1"/>
          </p:cNvSpPr>
          <p:nvPr>
            <p:ph idx="1"/>
          </p:nvPr>
        </p:nvSpPr>
        <p:spPr>
          <a:xfrm>
            <a:off x="5080216" y="3351276"/>
            <a:ext cx="6272784" cy="2825686"/>
          </a:xfrm>
        </p:spPr>
        <p:txBody>
          <a:bodyPr>
            <a:normAutofit/>
          </a:bodyPr>
          <a:lstStyle/>
          <a:p>
            <a:pPr lvl="0"/>
            <a:r>
              <a:rPr lang="en-US" sz="1800"/>
              <a:t>OpenCV for data processing</a:t>
            </a:r>
          </a:p>
          <a:p>
            <a:pPr lvl="0"/>
            <a:r>
              <a:rPr lang="en-US" sz="1800"/>
              <a:t>Serial communication between Raspberry Pi and Arduino</a:t>
            </a:r>
          </a:p>
        </p:txBody>
      </p:sp>
    </p:spTree>
    <p:extLst>
      <p:ext uri="{BB962C8B-B14F-4D97-AF65-F5344CB8AC3E}">
        <p14:creationId xmlns:p14="http://schemas.microsoft.com/office/powerpoint/2010/main" val="34312836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380AD67-C5CA-4918-B4BB-C359BB03EE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5080216" y="1076324"/>
            <a:ext cx="6272784" cy="1535051"/>
          </a:xfrm>
        </p:spPr>
        <p:txBody>
          <a:bodyPr anchor="b">
            <a:normAutofit/>
          </a:bodyPr>
          <a:lstStyle/>
          <a:p>
            <a:r>
              <a:rPr lang="en-US" sz="5200"/>
              <a:t>Workflow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D4CC32-0D20-E4DA-2B67-B63622C988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19" r="62237" b="6250"/>
          <a:stretch/>
        </p:blipFill>
        <p:spPr>
          <a:xfrm>
            <a:off x="20" y="10"/>
            <a:ext cx="4505305" cy="6857990"/>
          </a:xfrm>
          <a:prstGeom prst="rect">
            <a:avLst/>
          </a:prstGeom>
        </p:spPr>
      </p:pic>
      <p:sp>
        <p:nvSpPr>
          <p:cNvPr id="12" name="!!accent">
            <a:extLst>
              <a:ext uri="{FF2B5EF4-FFF2-40B4-BE49-F238E27FC236}">
                <a16:creationId xmlns:a16="http://schemas.microsoft.com/office/drawing/2014/main" id="{EABAD4DA-87BA-4F70-9EF0-45C6BCF17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17960" y="363389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15128D9-2797-47FA-B6FE-EC24E6B843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9266" y="2935541"/>
            <a:ext cx="621792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"/>
          <p:cNvSpPr>
            <a:spLocks noGrp="1"/>
          </p:cNvSpPr>
          <p:nvPr>
            <p:ph idx="1"/>
          </p:nvPr>
        </p:nvSpPr>
        <p:spPr>
          <a:xfrm>
            <a:off x="5080216" y="3351276"/>
            <a:ext cx="6272784" cy="2825686"/>
          </a:xfrm>
        </p:spPr>
        <p:txBody>
          <a:bodyPr>
            <a:normAutofit/>
          </a:bodyPr>
          <a:lstStyle/>
          <a:p>
            <a:pPr lvl="0"/>
            <a:r>
              <a:rPr lang="en-US" sz="1800"/>
              <a:t>Camera captures video frames</a:t>
            </a:r>
          </a:p>
          <a:p>
            <a:pPr lvl="0"/>
            <a:r>
              <a:rPr lang="en-US" sz="1800"/>
              <a:t>OpenCV processes frames for lane detection</a:t>
            </a:r>
          </a:p>
          <a:p>
            <a:pPr lvl="0"/>
            <a:r>
              <a:rPr lang="en-US" sz="1800"/>
              <a:t>Deep learning algorithms analyze lane positions</a:t>
            </a:r>
          </a:p>
          <a:p>
            <a:pPr lvl="0"/>
            <a:r>
              <a:rPr lang="en-US" sz="1800"/>
              <a:t>Decision-making module sends motor control commands to Arduino</a:t>
            </a:r>
          </a:p>
          <a:p>
            <a:pPr lvl="0"/>
            <a:r>
              <a:rPr lang="en-US" sz="1800"/>
              <a:t>Arduino executes motor control based on commands</a:t>
            </a:r>
          </a:p>
        </p:txBody>
      </p:sp>
    </p:spTree>
    <p:extLst>
      <p:ext uri="{BB962C8B-B14F-4D97-AF65-F5344CB8AC3E}">
        <p14:creationId xmlns:p14="http://schemas.microsoft.com/office/powerpoint/2010/main" val="41985373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1E1224E-6618-482E-BE87-321A7FC1CD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659234" y="957447"/>
            <a:ext cx="3383280" cy="4943105"/>
          </a:xfrm>
        </p:spPr>
        <p:txBody>
          <a:bodyPr anchor="ctr">
            <a:normAutofit/>
          </a:bodyPr>
          <a:lstStyle/>
          <a:p>
            <a:r>
              <a:rPr lang="en-US"/>
              <a:t>Code Overview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66346BE-FDB4-4772-A696-0719490ABD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938126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B92FFCE-0C90-454E-AA25-D4EE9A6C39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9234" y="6163056"/>
            <a:ext cx="338328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6" name="Content Placeholder">
            <a:extLst>
              <a:ext uri="{FF2B5EF4-FFF2-40B4-BE49-F238E27FC236}">
                <a16:creationId xmlns:a16="http://schemas.microsoft.com/office/drawing/2014/main" id="{458EEF58-349A-88B2-F049-8D3751AD3DE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31899674"/>
              </p:ext>
            </p:extLst>
          </p:nvPr>
        </p:nvGraphicFramePr>
        <p:xfrm>
          <a:off x="4553712" y="621792"/>
          <a:ext cx="6812280" cy="55412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694735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1E1224E-6618-482E-BE87-321A7FC1CD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659234" y="957447"/>
            <a:ext cx="3383280" cy="4943105"/>
          </a:xfrm>
        </p:spPr>
        <p:txBody>
          <a:bodyPr anchor="ctr">
            <a:normAutofit/>
          </a:bodyPr>
          <a:lstStyle/>
          <a:p>
            <a:r>
              <a:rPr lang="en-US"/>
              <a:t>Results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66346BE-FDB4-4772-A696-0719490ABD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938126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B92FFCE-0C90-454E-AA25-D4EE9A6C39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9234" y="6163056"/>
            <a:ext cx="338328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6" name="Content Placeholder">
            <a:extLst>
              <a:ext uri="{FF2B5EF4-FFF2-40B4-BE49-F238E27FC236}">
                <a16:creationId xmlns:a16="http://schemas.microsoft.com/office/drawing/2014/main" id="{7DCF1403-D3B8-DC1C-FE69-EA0DBBDCB3E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69905790"/>
              </p:ext>
            </p:extLst>
          </p:nvPr>
        </p:nvGraphicFramePr>
        <p:xfrm>
          <a:off x="4553712" y="621792"/>
          <a:ext cx="6812280" cy="55412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17140477"/>
      </p:ext>
    </p:extLst>
  </p:cSld>
  <p:clrMapOvr>
    <a:masterClrMapping/>
  </p:clrMapOvr>
</p:sld>
</file>

<file path=ppt/theme/theme1.xml><?xml version="1.0" encoding="utf-8"?>
<a:theme xmlns:a="http://schemas.openxmlformats.org/drawingml/2006/main" name="AccentBoxVTI">
  <a:themeElements>
    <a:clrScheme name="AnalogousFromLightSeedLeftStep">
      <a:dk1>
        <a:srgbClr val="000000"/>
      </a:dk1>
      <a:lt1>
        <a:srgbClr val="FFFFFF"/>
      </a:lt1>
      <a:dk2>
        <a:srgbClr val="22363C"/>
      </a:dk2>
      <a:lt2>
        <a:srgbClr val="E8E3E2"/>
      </a:lt2>
      <a:accent1>
        <a:srgbClr val="42ADCB"/>
      </a:accent1>
      <a:accent2>
        <a:srgbClr val="4CB29E"/>
      </a:accent2>
      <a:accent3>
        <a:srgbClr val="51B577"/>
      </a:accent3>
      <a:accent4>
        <a:srgbClr val="50B64D"/>
      </a:accent4>
      <a:accent5>
        <a:srgbClr val="81AD5E"/>
      </a:accent5>
      <a:accent6>
        <a:srgbClr val="9AA747"/>
      </a:accent6>
      <a:hlink>
        <a:srgbClr val="AC7465"/>
      </a:hlink>
      <a:folHlink>
        <a:srgbClr val="7F7F7F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602</TotalTime>
  <Words>249</Words>
  <Application>Microsoft Office PowerPoint</Application>
  <PresentationFormat>Widescreen</PresentationFormat>
  <Paragraphs>57</Paragraphs>
  <Slides>16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Avenir Next LT Pro</vt:lpstr>
      <vt:lpstr>Calibri</vt:lpstr>
      <vt:lpstr>Curlz MT</vt:lpstr>
      <vt:lpstr>Wingdings</vt:lpstr>
      <vt:lpstr>AccentBoxVTI</vt:lpstr>
      <vt:lpstr>Autonomous Vehicle Navigation Using Computer Vision and Deep Learning</vt:lpstr>
      <vt:lpstr>Introduction</vt:lpstr>
      <vt:lpstr>Problem Statement</vt:lpstr>
      <vt:lpstr>Technology Stack</vt:lpstr>
      <vt:lpstr>System Architecture</vt:lpstr>
      <vt:lpstr>Communication</vt:lpstr>
      <vt:lpstr>Workflow</vt:lpstr>
      <vt:lpstr>Code Overview</vt:lpstr>
      <vt:lpstr>Results</vt:lpstr>
      <vt:lpstr>PowerPoint Presentation</vt:lpstr>
      <vt:lpstr>PowerPoint Presentation</vt:lpstr>
      <vt:lpstr>PowerPoint Presentation</vt:lpstr>
      <vt:lpstr>PowerPoint Presentation</vt:lpstr>
      <vt:lpstr>Future Scope</vt:lpstr>
      <vt:lpstr>Conclusion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-</dc:creator>
  <cp:lastModifiedBy>Vivek Kumar</cp:lastModifiedBy>
  <cp:revision>37</cp:revision>
  <dcterms:created xsi:type="dcterms:W3CDTF">2024-04-25T06:03:55Z</dcterms:created>
  <dcterms:modified xsi:type="dcterms:W3CDTF">2024-05-10T06:06:03Z</dcterms:modified>
</cp:coreProperties>
</file>